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739" r:id="rId2"/>
    <p:sldId id="773" r:id="rId3"/>
    <p:sldId id="776" r:id="rId4"/>
    <p:sldId id="801" r:id="rId5"/>
    <p:sldId id="802" r:id="rId6"/>
    <p:sldId id="777" r:id="rId7"/>
    <p:sldId id="778" r:id="rId8"/>
    <p:sldId id="779" r:id="rId9"/>
    <p:sldId id="780" r:id="rId10"/>
    <p:sldId id="781" r:id="rId11"/>
    <p:sldId id="782" r:id="rId12"/>
    <p:sldId id="783" r:id="rId13"/>
    <p:sldId id="784" r:id="rId14"/>
    <p:sldId id="785" r:id="rId15"/>
    <p:sldId id="803" r:id="rId16"/>
    <p:sldId id="804" r:id="rId17"/>
    <p:sldId id="805" r:id="rId18"/>
    <p:sldId id="806" r:id="rId19"/>
    <p:sldId id="786" r:id="rId20"/>
    <p:sldId id="787" r:id="rId21"/>
    <p:sldId id="788" r:id="rId22"/>
    <p:sldId id="790" r:id="rId23"/>
    <p:sldId id="807" r:id="rId24"/>
    <p:sldId id="792" r:id="rId25"/>
    <p:sldId id="793" r:id="rId26"/>
    <p:sldId id="794" r:id="rId27"/>
    <p:sldId id="795" r:id="rId28"/>
    <p:sldId id="808" r:id="rId29"/>
    <p:sldId id="809" r:id="rId30"/>
    <p:sldId id="810" r:id="rId31"/>
    <p:sldId id="811" r:id="rId32"/>
    <p:sldId id="791" r:id="rId33"/>
    <p:sldId id="812" r:id="rId34"/>
    <p:sldId id="823" r:id="rId35"/>
    <p:sldId id="813" r:id="rId36"/>
    <p:sldId id="814" r:id="rId37"/>
    <p:sldId id="815" r:id="rId38"/>
    <p:sldId id="816" r:id="rId39"/>
    <p:sldId id="796" r:id="rId40"/>
    <p:sldId id="817" r:id="rId41"/>
    <p:sldId id="818" r:id="rId42"/>
    <p:sldId id="819" r:id="rId43"/>
    <p:sldId id="824"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7A9"/>
    <a:srgbClr val="920784"/>
    <a:srgbClr val="C67A48"/>
    <a:srgbClr val="786CAE"/>
    <a:srgbClr val="6EB5AF"/>
    <a:srgbClr val="8FC320"/>
    <a:srgbClr val="33CCCC"/>
    <a:srgbClr val="B5D14F"/>
    <a:srgbClr val="EB5405"/>
    <a:srgbClr val="FFE3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7" autoAdjust="0"/>
    <p:restoredTop sz="98058" autoAdjust="0"/>
  </p:normalViewPr>
  <p:slideViewPr>
    <p:cSldViewPr>
      <p:cViewPr varScale="1">
        <p:scale>
          <a:sx n="110" d="100"/>
          <a:sy n="110" d="100"/>
        </p:scale>
        <p:origin x="1638" y="96"/>
      </p:cViewPr>
      <p:guideLst>
        <p:guide orient="horz" pos="2160"/>
        <p:guide pos="2880"/>
      </p:guideLst>
    </p:cSldViewPr>
  </p:slideViewPr>
  <p:outlineViewPr>
    <p:cViewPr>
      <p:scale>
        <a:sx n="33" d="100"/>
        <a:sy n="33" d="100"/>
      </p:scale>
      <p:origin x="0" y="71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41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1DA890-1C3A-4168-9336-7569BD13438D}" type="datetimeFigureOut">
              <a:rPr lang="zh-TW" altLang="en-US" smtClean="0"/>
              <a:pPr/>
              <a:t>2021/9/7</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C2F1F-D428-449F-967A-F29989CFB9CB}" type="slidenum">
              <a:rPr lang="zh-TW" altLang="en-US" smtClean="0"/>
              <a:pPr/>
              <a:t>‹#›</a:t>
            </a:fld>
            <a:endParaRPr lang="zh-TW" altLang="en-US"/>
          </a:p>
        </p:txBody>
      </p:sp>
    </p:spTree>
    <p:extLst>
      <p:ext uri="{BB962C8B-B14F-4D97-AF65-F5344CB8AC3E}">
        <p14:creationId xmlns:p14="http://schemas.microsoft.com/office/powerpoint/2010/main" val="126696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71CE91-3D51-440C-AE01-BB26464EA3B2}" type="datetimeFigureOut">
              <a:rPr lang="zh-TW" altLang="en-US" smtClean="0"/>
              <a:pPr/>
              <a:t>2021/9/7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6B05A9-B499-4E5B-8BFF-1B523649516C}" type="slidenum">
              <a:rPr lang="zh-TW" altLang="en-US" smtClean="0"/>
              <a:pPr/>
              <a:t>‹#›</a:t>
            </a:fld>
            <a:endParaRPr lang="zh-TW" altLang="en-US"/>
          </a:p>
        </p:txBody>
      </p:sp>
    </p:spTree>
    <p:extLst>
      <p:ext uri="{BB962C8B-B14F-4D97-AF65-F5344CB8AC3E}">
        <p14:creationId xmlns:p14="http://schemas.microsoft.com/office/powerpoint/2010/main" val="36592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書名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圖示">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539750" y="1484784"/>
            <a:ext cx="8064500" cy="3036931"/>
          </a:xfrm>
          <a:ln w="19050" cmpd="sng">
            <a:gradFill>
              <a:gsLst>
                <a:gs pos="0">
                  <a:schemeClr val="bg1"/>
                </a:gs>
                <a:gs pos="68000">
                  <a:srgbClr val="BE2856"/>
                </a:gs>
                <a:gs pos="100000">
                  <a:srgbClr val="3D3B5F"/>
                </a:gs>
              </a:gsLst>
              <a:lin ang="4200000" scaled="0"/>
            </a:gradFill>
          </a:ln>
        </p:spPr>
        <p:txBody>
          <a:bodyPr lIns="252000" tIns="360000" rIns="180000" bIns="72000">
            <a:spAutoFit/>
          </a:bodyPr>
          <a:lstStyle>
            <a:lvl1pPr>
              <a:lnSpc>
                <a:spcPts val="2400"/>
              </a:lnSpc>
              <a:defRPr sz="2200" b="0">
                <a:solidFill>
                  <a:schemeClr val="tx1"/>
                </a:solidFill>
              </a:defRPr>
            </a:lvl1pPr>
            <a:lvl2pPr>
              <a:defRPr>
                <a:solidFill>
                  <a:srgbClr val="8FC320"/>
                </a:solidFill>
              </a:defRPr>
            </a:lvl2pPr>
            <a:lvl3pPr>
              <a:defRPr>
                <a:solidFill>
                  <a:srgbClr val="00B050"/>
                </a:solidFill>
              </a:defRPr>
            </a:lvl3pPr>
            <a:lvl5pPr>
              <a:buClr>
                <a:srgbClr val="B5D14F"/>
              </a:buClr>
              <a:buFont typeface="Wingdings" pitchFamily="2" charset="2"/>
              <a:buChar char="n"/>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a:p>
            <a:pPr lvl="4"/>
            <a:endParaRPr lang="zh-TW" altLang="en-US" dirty="0"/>
          </a:p>
        </p:txBody>
      </p:sp>
      <p:sp>
        <p:nvSpPr>
          <p:cNvPr id="6" name="文字版面配置區 8"/>
          <p:cNvSpPr>
            <a:spLocks noGrp="1"/>
          </p:cNvSpPr>
          <p:nvPr>
            <p:ph type="body" sz="quarter" idx="12"/>
          </p:nvPr>
        </p:nvSpPr>
        <p:spPr>
          <a:xfrm>
            <a:off x="467544" y="1196753"/>
            <a:ext cx="4680520" cy="504056"/>
          </a:xfrm>
          <a:gradFill flip="none" rotWithShape="1">
            <a:gsLst>
              <a:gs pos="0">
                <a:schemeClr val="bg1"/>
              </a:gs>
              <a:gs pos="50000">
                <a:srgbClr val="BE2856"/>
              </a:gs>
              <a:gs pos="100000">
                <a:srgbClr val="3D3B5F"/>
              </a:gs>
            </a:gsLst>
            <a:lin ang="14400000" scaled="0"/>
            <a:tileRect/>
          </a:gradFill>
        </p:spPr>
        <p:style>
          <a:lnRef idx="3">
            <a:schemeClr val="lt1"/>
          </a:lnRef>
          <a:fillRef idx="1">
            <a:schemeClr val="accent1"/>
          </a:fillRef>
          <a:effectRef idx="1">
            <a:schemeClr val="accent1"/>
          </a:effectRef>
          <a:fontRef idx="none"/>
        </p:style>
        <p:txBody>
          <a:bodyPr lIns="180000" tIns="72000" anchor="ctr">
            <a:noAutofit/>
          </a:bodyPr>
          <a:lstStyle>
            <a:lvl1pPr algn="l">
              <a:lnSpc>
                <a:spcPct val="100000"/>
              </a:lnSpc>
              <a:spcBef>
                <a:spcPts val="0"/>
              </a:spcBef>
              <a:defRPr sz="2800" b="1" i="0" u="none" baseline="0">
                <a:solidFill>
                  <a:schemeClr val="bg1"/>
                </a:solidFill>
                <a:latin typeface="Arial Black" pitchFamily="34" charset="0"/>
                <a:ea typeface="+mj-ea"/>
              </a:defRPr>
            </a:lvl1pPr>
          </a:lstStyle>
          <a:p>
            <a:pPr lvl="0"/>
            <a:r>
              <a:rPr lang="zh-TW" altLang="en-US" dirty="0"/>
              <a:t>按一下以編輯母片文字樣式</a:t>
            </a:r>
          </a:p>
        </p:txBody>
      </p:sp>
      <p:grpSp>
        <p:nvGrpSpPr>
          <p:cNvPr id="17" name="群組 16"/>
          <p:cNvGrpSpPr/>
          <p:nvPr userDrawn="1"/>
        </p:nvGrpSpPr>
        <p:grpSpPr>
          <a:xfrm>
            <a:off x="642412" y="6200929"/>
            <a:ext cx="1049268" cy="503533"/>
            <a:chOff x="899592" y="6237835"/>
            <a:chExt cx="1049268" cy="503533"/>
          </a:xfrm>
        </p:grpSpPr>
        <p:sp>
          <p:nvSpPr>
            <p:cNvPr id="18" name="弧形向右箭號 17"/>
            <p:cNvSpPr/>
            <p:nvPr/>
          </p:nvSpPr>
          <p:spPr>
            <a:xfrm rot="612716">
              <a:off x="899592" y="6237835"/>
              <a:ext cx="440592" cy="503533"/>
            </a:xfrm>
            <a:prstGeom prst="curvedRightArrow">
              <a:avLst/>
            </a:prstGeom>
            <a:gradFill>
              <a:gsLst>
                <a:gs pos="0">
                  <a:schemeClr val="bg1"/>
                </a:gs>
                <a:gs pos="50000">
                  <a:srgbClr val="BE2856"/>
                </a:gs>
                <a:gs pos="100000">
                  <a:srgbClr val="3D3B5F"/>
                </a:gs>
              </a:gsLst>
              <a:lin ang="3600000" scaled="0"/>
            </a:gra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9" name="文字方塊 18"/>
            <p:cNvSpPr txBox="1"/>
            <p:nvPr/>
          </p:nvSpPr>
          <p:spPr>
            <a:xfrm>
              <a:off x="940748" y="6304512"/>
              <a:ext cx="1008112" cy="307777"/>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prst="relaxedInset"/>
            </a:sp3d>
          </p:spPr>
          <p:txBody>
            <a:bodyPr wrap="square" rtlCol="0">
              <a:spAutoFit/>
            </a:bodyPr>
            <a:lstStyle/>
            <a:p>
              <a:r>
                <a:rPr lang="zh-TW" altLang="en-US" sz="1400" b="1" dirty="0">
                  <a:solidFill>
                    <a:srgbClr val="3D3B5F"/>
                  </a:solidFill>
                </a:rPr>
                <a:t>續下頁</a:t>
              </a:r>
            </a:p>
          </p:txBody>
        </p:sp>
      </p:grpSp>
      <p:cxnSp>
        <p:nvCxnSpPr>
          <p:cNvPr id="8" name="直線單箭頭接點 7"/>
          <p:cNvCxnSpPr/>
          <p:nvPr userDrawn="1"/>
        </p:nvCxnSpPr>
        <p:spPr>
          <a:xfrm>
            <a:off x="1979712" y="6021288"/>
            <a:ext cx="360040" cy="648072"/>
          </a:xfrm>
          <a:prstGeom prst="straightConnector1">
            <a:avLst/>
          </a:prstGeom>
          <a:ln>
            <a:solidFill>
              <a:srgbClr val="BE2856"/>
            </a:solidFill>
            <a:tailEnd type="arrow"/>
          </a:ln>
        </p:spPr>
        <p:style>
          <a:lnRef idx="3">
            <a:schemeClr val="accent2"/>
          </a:lnRef>
          <a:fillRef idx="0">
            <a:schemeClr val="accent2"/>
          </a:fillRef>
          <a:effectRef idx="2">
            <a:schemeClr val="accent2"/>
          </a:effectRef>
          <a:fontRef idx="minor">
            <a:schemeClr val="tx1"/>
          </a:fontRef>
        </p:style>
      </p:cxnSp>
      <p:cxnSp>
        <p:nvCxnSpPr>
          <p:cNvPr id="9" name="直線接點 8"/>
          <p:cNvCxnSpPr/>
          <p:nvPr userDrawn="1"/>
        </p:nvCxnSpPr>
        <p:spPr>
          <a:xfrm>
            <a:off x="2627784" y="6237312"/>
            <a:ext cx="2232248" cy="0"/>
          </a:xfrm>
          <a:prstGeom prst="line">
            <a:avLst/>
          </a:prstGeom>
          <a:ln w="38100" cmpd="sng">
            <a:solidFill>
              <a:srgbClr val="BE2856"/>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5292080" y="5949280"/>
            <a:ext cx="360040" cy="432048"/>
          </a:xfrm>
          <a:prstGeom prst="rect">
            <a:avLst/>
          </a:prstGeom>
          <a:solidFill>
            <a:srgbClr val="4679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userDrawn="1"/>
        </p:nvSpPr>
        <p:spPr>
          <a:xfrm>
            <a:off x="5868144" y="5949280"/>
            <a:ext cx="360040" cy="432048"/>
          </a:xfrm>
          <a:prstGeom prst="rect">
            <a:avLst/>
          </a:prstGeom>
          <a:solidFill>
            <a:srgbClr val="8F3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p:cNvGrpSpPr/>
          <p:nvPr userDrawn="1"/>
        </p:nvGrpSpPr>
        <p:grpSpPr>
          <a:xfrm>
            <a:off x="6732240" y="5605200"/>
            <a:ext cx="579124" cy="646331"/>
            <a:chOff x="6732240" y="5605200"/>
            <a:chExt cx="579124" cy="646331"/>
          </a:xfrm>
          <a:solidFill>
            <a:srgbClr val="8FC320"/>
          </a:solidFill>
        </p:grpSpPr>
        <p:sp>
          <p:nvSpPr>
            <p:cNvPr id="12" name="橢圓形圖說文字 11"/>
            <p:cNvSpPr/>
            <p:nvPr userDrawn="1"/>
          </p:nvSpPr>
          <p:spPr>
            <a:xfrm flipH="1">
              <a:off x="6732240" y="5622113"/>
              <a:ext cx="579124" cy="579126"/>
            </a:xfrm>
            <a:prstGeom prst="wedgeEllipseCallout">
              <a:avLst>
                <a:gd name="adj1" fmla="val -47623"/>
                <a:gd name="adj2" fmla="val 464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B5D14F"/>
                </a:solidFill>
              </a:endParaRPr>
            </a:p>
          </p:txBody>
        </p:sp>
        <p:sp>
          <p:nvSpPr>
            <p:cNvPr id="13" name="文字方塊 12"/>
            <p:cNvSpPr txBox="1"/>
            <p:nvPr userDrawn="1"/>
          </p:nvSpPr>
          <p:spPr>
            <a:xfrm>
              <a:off x="6778800" y="5605200"/>
              <a:ext cx="497475" cy="646331"/>
            </a:xfrm>
            <a:prstGeom prst="rect">
              <a:avLst/>
            </a:prstGeom>
            <a:noFill/>
          </p:spPr>
          <p:txBody>
            <a:bodyPr wrap="square" rtlCol="0">
              <a:spAutoFit/>
            </a:bodyPr>
            <a:lstStyle/>
            <a:p>
              <a:pPr>
                <a:lnSpc>
                  <a:spcPct val="100000"/>
                </a:lnSpc>
              </a:pPr>
              <a:r>
                <a:rPr lang="zh-TW" altLang="en-US" sz="2400" b="1" dirty="0">
                  <a:solidFill>
                    <a:schemeClr val="bg2"/>
                  </a:solidFill>
                </a:rPr>
                <a:t>回</a:t>
              </a:r>
              <a:endParaRPr lang="en-US" altLang="zh-TW" sz="2400" b="1" dirty="0">
                <a:solidFill>
                  <a:schemeClr val="bg2"/>
                </a:solidFill>
              </a:endParaRPr>
            </a:p>
            <a:p>
              <a:r>
                <a:rPr lang="zh-TW" altLang="en-US" sz="1800" b="1" baseline="20000" dirty="0">
                  <a:solidFill>
                    <a:schemeClr val="bg2"/>
                  </a:solidFill>
                </a:rPr>
                <a:t>首頁</a:t>
              </a:r>
            </a:p>
          </p:txBody>
        </p:sp>
      </p:grpSp>
      <p:sp>
        <p:nvSpPr>
          <p:cNvPr id="20" name="文字版面配置區 4"/>
          <p:cNvSpPr>
            <a:spLocks noGrp="1"/>
          </p:cNvSpPr>
          <p:nvPr>
            <p:ph type="body" sz="quarter" idx="10"/>
          </p:nvPr>
        </p:nvSpPr>
        <p:spPr>
          <a:xfrm>
            <a:off x="7668344" y="6021288"/>
            <a:ext cx="1249200" cy="468000"/>
          </a:xfrm>
          <a:gradFill>
            <a:gsLst>
              <a:gs pos="0">
                <a:schemeClr val="bg1"/>
              </a:gs>
              <a:gs pos="50000">
                <a:srgbClr val="BE2856"/>
              </a:gs>
              <a:gs pos="100000">
                <a:srgbClr val="3D3B5F"/>
              </a:gs>
            </a:gsLst>
            <a:lin ang="3600000" scaled="0"/>
          </a:gradFill>
          <a:ln>
            <a:solidFill>
              <a:schemeClr val="bg1"/>
            </a:solidFill>
          </a:ln>
          <a:effectLst>
            <a:outerShdw blurRad="25400" dist="12700" dir="13500000" algn="br" rotWithShape="0">
              <a:prstClr val="black">
                <a:alpha val="40000"/>
              </a:prstClr>
            </a:outerShdw>
          </a:effectLst>
        </p:spPr>
        <p:txBody>
          <a:bodyPr lIns="90000" tIns="0">
            <a:noAutofit/>
          </a:bodyPr>
          <a:lstStyle>
            <a:lvl1pPr algn="r">
              <a:spcBef>
                <a:spcPts val="0"/>
              </a:spcBef>
              <a:defRPr sz="1600">
                <a:solidFill>
                  <a:schemeClr val="bg1"/>
                </a:solidFill>
              </a:defRPr>
            </a:lvl1pPr>
          </a:lstStyle>
          <a:p>
            <a:pPr lvl="0"/>
            <a:r>
              <a:rPr lang="zh-TW" altLang="en-US" dirty="0"/>
              <a:t>按一下以編輯母片文字</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章名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字版面配置區 9"/>
          <p:cNvSpPr>
            <a:spLocks noGrp="1"/>
          </p:cNvSpPr>
          <p:nvPr>
            <p:ph type="body" sz="quarter" idx="17"/>
          </p:nvPr>
        </p:nvSpPr>
        <p:spPr>
          <a:xfrm>
            <a:off x="971600" y="3529887"/>
            <a:ext cx="8000486" cy="1143008"/>
          </a:xfrm>
          <a:noFill/>
          <a:ln w="12700" cap="rnd">
            <a:noFill/>
            <a:round/>
          </a:ln>
          <a:effectLst/>
        </p:spPr>
        <p:txBody>
          <a:bodyPr lIns="0" tIns="0" rIns="0" bIns="0" numCol="2" anchor="ctr" anchorCtr="0">
            <a:noAutofit/>
          </a:bodyPr>
          <a:lstStyle>
            <a:lvl1pPr>
              <a:lnSpc>
                <a:spcPts val="2400"/>
              </a:lnSpc>
              <a:spcBef>
                <a:spcPts val="500"/>
              </a:spcBef>
              <a:defRPr kumimoji="0" lang="zh-TW" altLang="en-US" sz="2000" b="1" u="none" kern="1200" baseline="0" dirty="0">
                <a:solidFill>
                  <a:schemeClr val="tx1">
                    <a:lumMod val="65000"/>
                    <a:lumOff val="35000"/>
                  </a:schemeClr>
                </a:solidFill>
                <a:latin typeface="Arial" pitchFamily="34" charset="0"/>
                <a:ea typeface="+mj-ea"/>
                <a:cs typeface="+mn-cs"/>
              </a:defRPr>
            </a:lvl1pPr>
          </a:lstStyle>
          <a:p>
            <a:pPr lvl="0"/>
            <a:r>
              <a:rPr lang="zh-TW" altLang="en-US" dirty="0"/>
              <a:t>按一下以編輯母片文字樣式</a:t>
            </a:r>
          </a:p>
        </p:txBody>
      </p:sp>
      <p:sp>
        <p:nvSpPr>
          <p:cNvPr id="15" name="文字版面配置區 13"/>
          <p:cNvSpPr>
            <a:spLocks noGrp="1"/>
          </p:cNvSpPr>
          <p:nvPr>
            <p:ph type="body" sz="quarter" idx="15" hasCustomPrompt="1"/>
          </p:nvPr>
        </p:nvSpPr>
        <p:spPr>
          <a:xfrm>
            <a:off x="971600" y="2636912"/>
            <a:ext cx="7786742" cy="714380"/>
          </a:xfrm>
          <a:effectLst/>
        </p:spPr>
        <p:txBody>
          <a:bodyPr anchor="ctr" anchorCtr="0">
            <a:noAutofit/>
          </a:bodyPr>
          <a:lstStyle>
            <a:lvl1pPr algn="l">
              <a:lnSpc>
                <a:spcPts val="4800"/>
              </a:lnSpc>
              <a:spcBef>
                <a:spcPts val="0"/>
              </a:spcBef>
              <a:defRPr sz="4400" b="1" u="none" cap="none" spc="0" baseline="0">
                <a:ln w="15875">
                  <a:noFill/>
                  <a:prstDash val="solid"/>
                </a:ln>
                <a:solidFill>
                  <a:schemeClr val="tx1">
                    <a:lumMod val="75000"/>
                    <a:lumOff val="25000"/>
                  </a:schemeClr>
                </a:solidFill>
                <a:effectLst/>
              </a:defRPr>
            </a:lvl1pPr>
          </a:lstStyle>
          <a:p>
            <a:pPr lvl="0"/>
            <a:r>
              <a:rPr lang="zh-TW" altLang="en-US" dirty="0"/>
              <a:t>按一以輯母片文字樣式</a:t>
            </a:r>
          </a:p>
        </p:txBody>
      </p:sp>
      <p:sp>
        <p:nvSpPr>
          <p:cNvPr id="11" name="矩形 10"/>
          <p:cNvSpPr/>
          <p:nvPr userDrawn="1"/>
        </p:nvSpPr>
        <p:spPr>
          <a:xfrm flipV="1">
            <a:off x="71470" y="2344890"/>
            <a:ext cx="9000000" cy="3513002"/>
          </a:xfrm>
          <a:prstGeom prst="rect">
            <a:avLst/>
          </a:prstGeom>
          <a:noFill/>
          <a:ln w="76200">
            <a:solidFill>
              <a:srgbClr val="920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userDrawn="1"/>
        </p:nvSpPr>
        <p:spPr>
          <a:xfrm flipV="1">
            <a:off x="755576" y="2056890"/>
            <a:ext cx="2357454" cy="288000"/>
          </a:xfrm>
          <a:prstGeom prst="rect">
            <a:avLst/>
          </a:prstGeom>
          <a:solidFill>
            <a:srgbClr val="920784"/>
          </a:solidFill>
          <a:ln w="38100">
            <a:solidFill>
              <a:srgbClr val="920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版面配置區 13"/>
          <p:cNvSpPr>
            <a:spLocks noGrp="1"/>
          </p:cNvSpPr>
          <p:nvPr>
            <p:ph type="body" sz="quarter" idx="14"/>
          </p:nvPr>
        </p:nvSpPr>
        <p:spPr>
          <a:xfrm>
            <a:off x="1052198" y="1557362"/>
            <a:ext cx="1800200" cy="863526"/>
          </a:xfrm>
        </p:spPr>
        <p:txBody>
          <a:bodyPr anchor="ctr" anchorCtr="0">
            <a:noAutofit/>
          </a:bodyPr>
          <a:lstStyle>
            <a:lvl1pPr>
              <a:lnSpc>
                <a:spcPts val="4800"/>
              </a:lnSpc>
              <a:spcBef>
                <a:spcPts val="0"/>
              </a:spcBef>
              <a:defRPr sz="10000" b="1" u="none" cap="none" spc="0" baseline="0">
                <a:ln w="19050">
                  <a:solidFill>
                    <a:schemeClr val="tx2">
                      <a:tint val="1000"/>
                    </a:schemeClr>
                  </a:solidFill>
                  <a:prstDash val="solid"/>
                </a:ln>
                <a:solidFill>
                  <a:schemeClr val="tx1">
                    <a:lumMod val="65000"/>
                    <a:lumOff val="35000"/>
                  </a:schemeClr>
                </a:solidFill>
                <a:effectLst>
                  <a:outerShdw blurRad="50000" dist="50800" dir="7500000" algn="tl">
                    <a:srgbClr val="000000">
                      <a:shade val="5000"/>
                      <a:alpha val="35000"/>
                    </a:srgbClr>
                  </a:outerShdw>
                </a:effectLst>
              </a:defRPr>
            </a:lvl1pPr>
          </a:lstStyle>
          <a:p>
            <a:pPr lvl="0"/>
            <a:r>
              <a:rPr lang="zh-TW" altLang="en-US" dirty="0"/>
              <a:t>按</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X章節">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1364512"/>
            <a:ext cx="8280000" cy="5160832"/>
          </a:xfrm>
        </p:spPr>
        <p:txBody>
          <a:bodyPr/>
          <a:lstStyle>
            <a:lvl1pPr>
              <a:defRPr>
                <a:solidFill>
                  <a:srgbClr val="920784"/>
                </a:solidFill>
              </a:defRPr>
            </a:lvl1pPr>
            <a:lvl2pPr>
              <a:defRPr kumimoji="0" lang="zh-TW" altLang="en-US" sz="2800" b="1" kern="1200" dirty="0" smtClean="0">
                <a:solidFill>
                  <a:srgbClr val="2817A9"/>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lnSpc>
                <a:spcPts val="2800"/>
              </a:lnSpc>
              <a:spcAft>
                <a:spcPts val="200"/>
              </a:spcAft>
              <a:defRPr sz="2000"/>
            </a:lvl4pPr>
            <a:lvl5pPr>
              <a:lnSpc>
                <a:spcPts val="2800"/>
              </a:lnSpc>
              <a:defRPr sz="2000"/>
            </a:lvl5pPr>
          </a:lstStyle>
          <a:p>
            <a:pPr lvl="0"/>
            <a:r>
              <a:rPr lang="zh-TW" altLang="en-US" dirty="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a:t>第三層</a:t>
            </a:r>
          </a:p>
          <a:p>
            <a:pPr lvl="3"/>
            <a:r>
              <a:rPr lang="zh-TW" altLang="en-US" dirty="0"/>
              <a:t>第四層</a:t>
            </a:r>
          </a:p>
          <a:p>
            <a:pPr lvl="4"/>
            <a:r>
              <a:rPr lang="zh-TW" altLang="en-US" dirty="0"/>
              <a:t>第五層</a:t>
            </a:r>
          </a:p>
        </p:txBody>
      </p:sp>
      <p:grpSp>
        <p:nvGrpSpPr>
          <p:cNvPr id="7" name="群組 6"/>
          <p:cNvGrpSpPr/>
          <p:nvPr userDrawn="1"/>
        </p:nvGrpSpPr>
        <p:grpSpPr>
          <a:xfrm>
            <a:off x="8286776" y="6160557"/>
            <a:ext cx="579124" cy="646331"/>
            <a:chOff x="8286776" y="6160557"/>
            <a:chExt cx="579124" cy="646331"/>
          </a:xfrm>
        </p:grpSpPr>
        <p:sp>
          <p:nvSpPr>
            <p:cNvPr id="4" name="橢圓形圖說文字 3"/>
            <p:cNvSpPr/>
            <p:nvPr/>
          </p:nvSpPr>
          <p:spPr>
            <a:xfrm flipH="1">
              <a:off x="8286776" y="6160557"/>
              <a:ext cx="579124" cy="579126"/>
            </a:xfrm>
            <a:prstGeom prst="wedgeEllipseCallout">
              <a:avLst>
                <a:gd name="adj1" fmla="val -47623"/>
                <a:gd name="adj2" fmla="val 46426"/>
              </a:avLst>
            </a:prstGeom>
            <a:solidFill>
              <a:srgbClr val="920784">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B5D14F"/>
                </a:solidFill>
              </a:endParaRPr>
            </a:p>
          </p:txBody>
        </p:sp>
        <p:sp>
          <p:nvSpPr>
            <p:cNvPr id="6" name="文字方塊 5">
              <a:hlinkClick r:id="rId2" action="ppaction://hlinksldjump"/>
            </p:cNvPr>
            <p:cNvSpPr txBox="1"/>
            <p:nvPr/>
          </p:nvSpPr>
          <p:spPr>
            <a:xfrm>
              <a:off x="8324343" y="6160557"/>
              <a:ext cx="497475" cy="646331"/>
            </a:xfrm>
            <a:prstGeom prst="rect">
              <a:avLst/>
            </a:prstGeom>
            <a:noFill/>
          </p:spPr>
          <p:txBody>
            <a:bodyPr wrap="square" rtlCol="0">
              <a:spAutoFit/>
            </a:bodyPr>
            <a:lstStyle/>
            <a:p>
              <a:pPr>
                <a:lnSpc>
                  <a:spcPct val="100000"/>
                </a:lnSpc>
              </a:pPr>
              <a:r>
                <a:rPr lang="zh-TW" altLang="en-US" sz="2400" b="1" dirty="0">
                  <a:solidFill>
                    <a:schemeClr val="accent3">
                      <a:lumMod val="20000"/>
                      <a:lumOff val="80000"/>
                    </a:schemeClr>
                  </a:solidFill>
                </a:rPr>
                <a:t>回</a:t>
              </a:r>
              <a:endParaRPr lang="en-US" altLang="zh-TW" sz="2400" b="1" dirty="0">
                <a:solidFill>
                  <a:schemeClr val="accent3">
                    <a:lumMod val="20000"/>
                    <a:lumOff val="80000"/>
                  </a:schemeClr>
                </a:solidFill>
              </a:endParaRPr>
            </a:p>
            <a:p>
              <a:r>
                <a:rPr lang="zh-TW" altLang="en-US" sz="1800" b="1" baseline="20000" dirty="0">
                  <a:solidFill>
                    <a:schemeClr val="accent3">
                      <a:lumMod val="20000"/>
                      <a:lumOff val="80000"/>
                    </a:schemeClr>
                  </a:solidFill>
                </a:rPr>
                <a:t>首頁</a:t>
              </a:r>
            </a:p>
          </p:txBody>
        </p:sp>
      </p:grpSp>
      <p:sp>
        <p:nvSpPr>
          <p:cNvPr id="8" name="標題版面配置區 21"/>
          <p:cNvSpPr>
            <a:spLocks noGrp="1"/>
          </p:cNvSpPr>
          <p:nvPr>
            <p:ph type="title"/>
          </p:nvPr>
        </p:nvSpPr>
        <p:spPr>
          <a:xfrm>
            <a:off x="422936" y="764704"/>
            <a:ext cx="8325528" cy="576064"/>
          </a:xfrm>
          <a:prstGeom prst="rect">
            <a:avLst/>
          </a:prstGeom>
        </p:spPr>
        <p:txBody>
          <a:bodyPr vert="horz" anchor="ctr">
            <a:normAutofit/>
          </a:bodyPr>
          <a:lstStyle>
            <a:lvl1pPr>
              <a:defRPr>
                <a:solidFill>
                  <a:srgbClr val="920784"/>
                </a:solidFill>
              </a:defRPr>
            </a:lvl1pPr>
          </a:lstStyle>
          <a:p>
            <a:r>
              <a:rPr kumimoji="0" lang="zh-TW" altLang="en-US" dirty="0"/>
              <a:t>按一下以編輯母片標題樣式</a:t>
            </a:r>
            <a:endParaRPr kumimoji="0" lang="en-US" dirty="0"/>
          </a:p>
        </p:txBody>
      </p:sp>
    </p:spTree>
    <p:extLst>
      <p:ext uri="{BB962C8B-B14F-4D97-AF65-F5344CB8AC3E}">
        <p14:creationId xmlns:p14="http://schemas.microsoft.com/office/powerpoint/2010/main" val="3570542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內文">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741600"/>
            <a:ext cx="8280000" cy="5760000"/>
          </a:xfrm>
        </p:spPr>
        <p:txBody>
          <a:bodyPr/>
          <a:lstStyle>
            <a:lvl1pPr>
              <a:defRPr>
                <a:solidFill>
                  <a:srgbClr val="920784"/>
                </a:solidFill>
              </a:defRPr>
            </a:lvl1pPr>
            <a:lvl2pPr>
              <a:defRPr kumimoji="0" lang="zh-TW" altLang="en-US" sz="2800" b="1" kern="1200" dirty="0" smtClean="0">
                <a:solidFill>
                  <a:srgbClr val="2817A9"/>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lnSpc>
                <a:spcPts val="2800"/>
              </a:lnSpc>
              <a:spcAft>
                <a:spcPts val="200"/>
              </a:spcAft>
              <a:defRPr sz="2000"/>
            </a:lvl4pPr>
            <a:lvl5pPr>
              <a:lnSpc>
                <a:spcPts val="2800"/>
              </a:lnSpc>
              <a:defRPr sz="2000"/>
            </a:lvl5pPr>
          </a:lstStyle>
          <a:p>
            <a:pPr lvl="0"/>
            <a:r>
              <a:rPr lang="zh-TW" altLang="en-US" dirty="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48227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文字">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741600"/>
            <a:ext cx="8280000" cy="5760000"/>
          </a:xfrm>
        </p:spPr>
        <p:txBody>
          <a:bodyPr/>
          <a:lstStyle>
            <a:lvl2pPr>
              <a:defRPr kumimoji="0" lang="zh-TW" altLang="en-US" sz="2800" b="1" kern="1200" dirty="0" smtClean="0">
                <a:solidFill>
                  <a:schemeClr val="accent5">
                    <a:lumMod val="75000"/>
                  </a:schemeClr>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spcAft>
                <a:spcPts val="200"/>
              </a:spcAft>
              <a:defRPr/>
            </a:lvl4pPr>
          </a:lstStyle>
          <a:p>
            <a:pPr lvl="0"/>
            <a:r>
              <a:rPr lang="zh-TW" altLang="en-US" dirty="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a:t>第三層</a:t>
            </a:r>
          </a:p>
          <a:p>
            <a:pPr lvl="3"/>
            <a:r>
              <a:rPr lang="zh-TW" altLang="en-US" dirty="0"/>
              <a:t>第四層</a:t>
            </a:r>
          </a:p>
          <a:p>
            <a:pPr lvl="4"/>
            <a:r>
              <a:rPr lang="zh-TW" altLang="en-US" dirty="0"/>
              <a:t>第五層</a:t>
            </a:r>
          </a:p>
        </p:txBody>
      </p:sp>
      <p:grpSp>
        <p:nvGrpSpPr>
          <p:cNvPr id="7" name="群組 6"/>
          <p:cNvGrpSpPr/>
          <p:nvPr userDrawn="1"/>
        </p:nvGrpSpPr>
        <p:grpSpPr>
          <a:xfrm>
            <a:off x="8286776" y="6160557"/>
            <a:ext cx="579124" cy="652819"/>
            <a:chOff x="8286776" y="6160557"/>
            <a:chExt cx="579124" cy="652819"/>
          </a:xfrm>
        </p:grpSpPr>
        <p:sp>
          <p:nvSpPr>
            <p:cNvPr id="4" name="橢圓形圖說文字 3"/>
            <p:cNvSpPr/>
            <p:nvPr/>
          </p:nvSpPr>
          <p:spPr>
            <a:xfrm flipH="1">
              <a:off x="8286776" y="6160557"/>
              <a:ext cx="579124" cy="579126"/>
            </a:xfrm>
            <a:prstGeom prst="wedgeEllipseCallout">
              <a:avLst>
                <a:gd name="adj1" fmla="val -47623"/>
                <a:gd name="adj2" fmla="val 46426"/>
              </a:avLst>
            </a:prstGeom>
            <a:solidFill>
              <a:srgbClr val="786CAE">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B5D14F"/>
                </a:solidFill>
              </a:endParaRPr>
            </a:p>
          </p:txBody>
        </p:sp>
        <p:sp>
          <p:nvSpPr>
            <p:cNvPr id="6" name="文字方塊 5">
              <a:hlinkClick r:id="rId2" action="ppaction://hlinksldjump"/>
            </p:cNvPr>
            <p:cNvSpPr txBox="1"/>
            <p:nvPr/>
          </p:nvSpPr>
          <p:spPr>
            <a:xfrm>
              <a:off x="8327600" y="6167045"/>
              <a:ext cx="497475" cy="646331"/>
            </a:xfrm>
            <a:prstGeom prst="rect">
              <a:avLst/>
            </a:prstGeom>
            <a:noFill/>
          </p:spPr>
          <p:txBody>
            <a:bodyPr wrap="square" rtlCol="0">
              <a:spAutoFit/>
            </a:bodyPr>
            <a:lstStyle/>
            <a:p>
              <a:pPr>
                <a:lnSpc>
                  <a:spcPct val="100000"/>
                </a:lnSpc>
              </a:pPr>
              <a:r>
                <a:rPr lang="zh-TW" altLang="en-US" sz="2400" b="1" dirty="0">
                  <a:solidFill>
                    <a:schemeClr val="accent3">
                      <a:lumMod val="20000"/>
                      <a:lumOff val="80000"/>
                    </a:schemeClr>
                  </a:solidFill>
                </a:rPr>
                <a:t>回</a:t>
              </a:r>
              <a:endParaRPr lang="en-US" altLang="zh-TW" sz="2400" b="1" dirty="0">
                <a:solidFill>
                  <a:schemeClr val="accent3">
                    <a:lumMod val="20000"/>
                    <a:lumOff val="80000"/>
                  </a:schemeClr>
                </a:solidFill>
              </a:endParaRPr>
            </a:p>
            <a:p>
              <a:r>
                <a:rPr lang="zh-TW" altLang="en-US" sz="1800" b="1" baseline="20000" dirty="0">
                  <a:solidFill>
                    <a:schemeClr val="accent3">
                      <a:lumMod val="20000"/>
                      <a:lumOff val="80000"/>
                    </a:schemeClr>
                  </a:solidFill>
                </a:rPr>
                <a:t>首頁</a:t>
              </a: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字">
    <p:spTree>
      <p:nvGrpSpPr>
        <p:cNvPr id="1" name=""/>
        <p:cNvGrpSpPr/>
        <p:nvPr/>
      </p:nvGrpSpPr>
      <p:grpSpPr>
        <a:xfrm>
          <a:off x="0" y="0"/>
          <a:ext cx="0" cy="0"/>
          <a:chOff x="0" y="0"/>
          <a:chExt cx="0" cy="0"/>
        </a:xfrm>
      </p:grpSpPr>
      <p:sp>
        <p:nvSpPr>
          <p:cNvPr id="4" name="內容版面配置區 3"/>
          <p:cNvSpPr>
            <a:spLocks noGrp="1"/>
          </p:cNvSpPr>
          <p:nvPr>
            <p:ph sz="quarter" idx="10"/>
          </p:nvPr>
        </p:nvSpPr>
        <p:spPr>
          <a:xfrm>
            <a:off x="432000" y="1100834"/>
            <a:ext cx="8280000" cy="5400000"/>
          </a:xfrm>
        </p:spPr>
        <p:txBody>
          <a:bodyPr/>
          <a:lstStyle>
            <a:lvl2pPr>
              <a:defRPr kumimoji="0" lang="zh-TW" altLang="en-US" sz="2800" b="1" kern="1200" dirty="0" smtClean="0">
                <a:solidFill>
                  <a:schemeClr val="accent5">
                    <a:lumMod val="75000"/>
                  </a:schemeClr>
                </a:solidFill>
                <a:latin typeface="+mj-ea"/>
                <a:ea typeface="+mj-ea"/>
                <a:cs typeface="+mn-cs"/>
              </a:defRPr>
            </a:lvl2pPr>
            <a:lvl3pPr>
              <a:defRPr>
                <a:solidFill>
                  <a:srgbClr val="C67A48"/>
                </a:solidFill>
              </a:defRPr>
            </a:lvl3pPr>
            <a:lvl4pPr>
              <a:spcAft>
                <a:spcPts val="200"/>
              </a:spcAft>
              <a:defRPr/>
            </a:lvl4pPr>
          </a:lstStyle>
          <a:p>
            <a:pPr lvl="0"/>
            <a:r>
              <a:rPr lang="zh-TW" altLang="en-US" dirty="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標題文字_雙欄">
    <p:spTree>
      <p:nvGrpSpPr>
        <p:cNvPr id="1" name=""/>
        <p:cNvGrpSpPr/>
        <p:nvPr/>
      </p:nvGrpSpPr>
      <p:grpSpPr>
        <a:xfrm>
          <a:off x="0" y="0"/>
          <a:ext cx="0" cy="0"/>
          <a:chOff x="0" y="0"/>
          <a:chExt cx="0" cy="0"/>
        </a:xfrm>
      </p:grpSpPr>
      <p:sp>
        <p:nvSpPr>
          <p:cNvPr id="4" name="內容版面配置區 3"/>
          <p:cNvSpPr>
            <a:spLocks noGrp="1"/>
          </p:cNvSpPr>
          <p:nvPr>
            <p:ph sz="quarter" idx="10"/>
          </p:nvPr>
        </p:nvSpPr>
        <p:spPr>
          <a:xfrm>
            <a:off x="431999" y="648000"/>
            <a:ext cx="4067993" cy="576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內容版面配置區 4"/>
          <p:cNvSpPr>
            <a:spLocks noGrp="1"/>
          </p:cNvSpPr>
          <p:nvPr>
            <p:ph sz="quarter" idx="11"/>
          </p:nvPr>
        </p:nvSpPr>
        <p:spPr>
          <a:xfrm>
            <a:off x="4572000" y="648000"/>
            <a:ext cx="3960812" cy="576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文字_雙欄">
    <p:spTree>
      <p:nvGrpSpPr>
        <p:cNvPr id="1" name=""/>
        <p:cNvGrpSpPr/>
        <p:nvPr/>
      </p:nvGrpSpPr>
      <p:grpSpPr>
        <a:xfrm>
          <a:off x="0" y="0"/>
          <a:ext cx="0" cy="0"/>
          <a:chOff x="0" y="0"/>
          <a:chExt cx="0" cy="0"/>
        </a:xfrm>
      </p:grpSpPr>
      <p:sp>
        <p:nvSpPr>
          <p:cNvPr id="4" name="內容版面配置區 3"/>
          <p:cNvSpPr>
            <a:spLocks noGrp="1"/>
          </p:cNvSpPr>
          <p:nvPr>
            <p:ph sz="quarter" idx="10"/>
          </p:nvPr>
        </p:nvSpPr>
        <p:spPr>
          <a:xfrm>
            <a:off x="432000" y="1007999"/>
            <a:ext cx="4067992" cy="540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內容版面配置區 4"/>
          <p:cNvSpPr>
            <a:spLocks noGrp="1"/>
          </p:cNvSpPr>
          <p:nvPr>
            <p:ph sz="quarter" idx="11"/>
          </p:nvPr>
        </p:nvSpPr>
        <p:spPr>
          <a:xfrm>
            <a:off x="4572000" y="1008000"/>
            <a:ext cx="3960000" cy="540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範例">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539750" y="1268072"/>
            <a:ext cx="8064500" cy="1728880"/>
          </a:xfrm>
          <a:ln w="19050" cmpd="sng">
            <a:gradFill>
              <a:gsLst>
                <a:gs pos="0">
                  <a:schemeClr val="bg1"/>
                </a:gs>
                <a:gs pos="68000">
                  <a:srgbClr val="EB5405"/>
                </a:gs>
                <a:gs pos="100000">
                  <a:srgbClr val="EB5405"/>
                </a:gs>
              </a:gsLst>
              <a:lin ang="4200000" scaled="0"/>
            </a:gradFill>
          </a:ln>
        </p:spPr>
        <p:txBody>
          <a:bodyPr wrap="square" lIns="252000" tIns="360000" rIns="180000" bIns="72000">
            <a:noAutofit/>
          </a:bodyPr>
          <a:lstStyle>
            <a:lvl1pPr>
              <a:lnSpc>
                <a:spcPts val="2400"/>
              </a:lnSpc>
              <a:spcBef>
                <a:spcPts val="600"/>
              </a:spcBef>
              <a:defRPr sz="1800" b="0">
                <a:solidFill>
                  <a:schemeClr val="tx1"/>
                </a:solidFill>
              </a:defRPr>
            </a:lvl1pPr>
            <a:lvl2pPr>
              <a:spcBef>
                <a:spcPts val="0"/>
              </a:spcBef>
              <a:defRPr/>
            </a:lvl2pPr>
            <a:lvl3pPr>
              <a:spcBef>
                <a:spcPts val="0"/>
              </a:spcBef>
              <a:defRPr/>
            </a:lvl3pPr>
          </a:lstStyle>
          <a:p>
            <a:pPr lvl="0"/>
            <a:r>
              <a:rPr lang="zh-TW" altLang="en-US" dirty="0"/>
              <a:t>按一下以編輯母片文字樣式</a:t>
            </a:r>
          </a:p>
        </p:txBody>
      </p:sp>
      <p:sp>
        <p:nvSpPr>
          <p:cNvPr id="6" name="文字版面配置區 8"/>
          <p:cNvSpPr>
            <a:spLocks noGrp="1"/>
          </p:cNvSpPr>
          <p:nvPr>
            <p:ph type="body" sz="quarter" idx="12"/>
          </p:nvPr>
        </p:nvSpPr>
        <p:spPr>
          <a:xfrm>
            <a:off x="467544" y="987970"/>
            <a:ext cx="4383998" cy="488201"/>
          </a:xfrm>
          <a:gradFill flip="none" rotWithShape="1">
            <a:gsLst>
              <a:gs pos="0">
                <a:schemeClr val="bg1"/>
              </a:gs>
              <a:gs pos="50000">
                <a:srgbClr val="EB5405"/>
              </a:gs>
              <a:gs pos="100000">
                <a:schemeClr val="accent6"/>
              </a:gs>
            </a:gsLst>
            <a:lin ang="14400000" scaled="0"/>
            <a:tileRect/>
          </a:gradFill>
          <a:ln w="19050"/>
        </p:spPr>
        <p:style>
          <a:lnRef idx="3">
            <a:schemeClr val="lt1"/>
          </a:lnRef>
          <a:fillRef idx="1">
            <a:schemeClr val="accent1"/>
          </a:fillRef>
          <a:effectRef idx="1">
            <a:schemeClr val="accent1"/>
          </a:effectRef>
          <a:fontRef idx="none"/>
        </p:style>
        <p:txBody>
          <a:bodyPr wrap="none" lIns="180000" tIns="72000" rIns="540000" anchor="ctr">
            <a:spAutoFit/>
          </a:bodyPr>
          <a:lstStyle>
            <a:lvl1pPr algn="l">
              <a:lnSpc>
                <a:spcPct val="100000"/>
              </a:lnSpc>
              <a:spcBef>
                <a:spcPts val="0"/>
              </a:spcBef>
              <a:defRPr sz="2400" b="1" i="0" u="none" baseline="0">
                <a:solidFill>
                  <a:schemeClr val="bg1"/>
                </a:solidFill>
                <a:latin typeface="Arial Black" pitchFamily="34" charset="0"/>
                <a:ea typeface="+mj-ea"/>
              </a:defRPr>
            </a:lvl1pPr>
          </a:lstStyle>
          <a:p>
            <a:pPr lvl="0"/>
            <a:r>
              <a:rPr lang="zh-TW" altLang="en-US" dirty="0"/>
              <a:t>按一下以編輯母片文字樣式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609600" y="836712"/>
            <a:ext cx="8153400" cy="576064"/>
          </a:xfrm>
          <a:prstGeom prst="rect">
            <a:avLst/>
          </a:prstGeom>
        </p:spPr>
        <p:txBody>
          <a:bodyPr vert="horz" anchor="ctr">
            <a:normAutofit/>
          </a:bodyPr>
          <a:lstStyle/>
          <a:p>
            <a:r>
              <a:rPr kumimoji="0" lang="zh-TW" altLang="en-US" dirty="0"/>
              <a:t>按一下以編輯母片標題樣式</a:t>
            </a:r>
            <a:endParaRPr kumimoji="0" lang="en-US" dirty="0"/>
          </a:p>
        </p:txBody>
      </p:sp>
      <p:sp>
        <p:nvSpPr>
          <p:cNvPr id="13" name="文字版面配置區 12"/>
          <p:cNvSpPr>
            <a:spLocks noGrp="1"/>
          </p:cNvSpPr>
          <p:nvPr>
            <p:ph type="body" idx="1"/>
          </p:nvPr>
        </p:nvSpPr>
        <p:spPr>
          <a:xfrm>
            <a:off x="612648" y="1484784"/>
            <a:ext cx="8153400" cy="4526280"/>
          </a:xfrm>
          <a:prstGeom prst="rect">
            <a:avLst/>
          </a:prstGeom>
        </p:spPr>
        <p:txBody>
          <a:bodyPr vert="horz">
            <a:noAutofit/>
          </a:bodyPr>
          <a:lstStyle/>
          <a:p>
            <a:pPr lvl="0" eaLnBrk="1" latinLnBrk="0" hangingPunct="1"/>
            <a:r>
              <a:rPr kumimoji="0" lang="zh-TW" altLang="en-US" dirty="0"/>
              <a:t>按一下以編輯母片文字樣式</a:t>
            </a:r>
          </a:p>
          <a:p>
            <a:pPr lvl="1" eaLnBrk="1" latinLnBrk="0" hangingPunct="1"/>
            <a:r>
              <a:rPr kumimoji="0" lang="zh-TW" altLang="en-US" dirty="0"/>
              <a:t>第二層</a:t>
            </a:r>
          </a:p>
          <a:p>
            <a:pPr lvl="2" eaLnBrk="1" latinLnBrk="0" hangingPunct="1"/>
            <a:r>
              <a:rPr kumimoji="0" lang="zh-TW" altLang="en-US" dirty="0"/>
              <a:t>第三層</a:t>
            </a:r>
          </a:p>
          <a:p>
            <a:pPr lvl="3" eaLnBrk="1" latinLnBrk="0" hangingPunct="1"/>
            <a:r>
              <a:rPr kumimoji="0" lang="zh-TW" altLang="en-US" dirty="0"/>
              <a:t>第四層</a:t>
            </a:r>
            <a:endParaRPr kumimoji="0" lang="en-US" altLang="zh-TW" dirty="0"/>
          </a:p>
          <a:p>
            <a:pPr lvl="4" eaLnBrk="1" latinLnBrk="0" hangingPunct="1"/>
            <a:r>
              <a:rPr kumimoji="0" lang="zh-TW" altLang="en-US" dirty="0"/>
              <a:t>第五層</a:t>
            </a:r>
            <a:endParaRPr kumimoji="0" lang="en-US" altLang="zh-TW" dirty="0"/>
          </a:p>
          <a:p>
            <a:pPr lvl="5" eaLnBrk="1" latinLnBrk="0" hangingPunct="1"/>
            <a:endParaRPr kumimoji="0" lang="en-US" altLang="zh-TW" dirty="0"/>
          </a:p>
          <a:p>
            <a:pPr lvl="5" eaLnBrk="1" latinLnBrk="0" hangingPunct="1"/>
            <a:endParaRPr kumimoji="0" lang="en-US" altLang="zh-TW" dirty="0"/>
          </a:p>
          <a:p>
            <a:pPr lvl="5" eaLnBrk="1" latinLnBrk="0" hangingPunct="1"/>
            <a:endParaRPr kumimoji="0" lang="en-US" altLang="zh-TW" dirty="0"/>
          </a:p>
          <a:p>
            <a:pPr lvl="6" eaLnBrk="1" latinLnBrk="0" hangingPunct="1"/>
            <a:endParaRPr kumimoji="0" lang="en-US" altLang="zh-TW" dirty="0"/>
          </a:p>
          <a:p>
            <a:pPr lvl="5" eaLnBrk="1" latinLnBrk="0" hangingPunct="1"/>
            <a:endParaRPr kumimoji="0" lang="en-US" altLang="zh-TW" dirty="0"/>
          </a:p>
          <a:p>
            <a:pPr lvl="5" eaLnBrk="1" latinLnBrk="0" hangingPunct="1"/>
            <a:endParaRPr kumimoji="0" lang="en-US" altLang="zh-TW" dirty="0"/>
          </a:p>
        </p:txBody>
      </p:sp>
    </p:spTree>
  </p:cSld>
  <p:clrMap bg1="lt1" tx1="dk1" bg2="lt2" tx2="dk2" accent1="accent1" accent2="accent2" accent3="accent3" accent4="accent4" accent5="accent5" accent6="accent6" hlink="hlink" folHlink="folHlink"/>
  <p:sldLayoutIdLst>
    <p:sldLayoutId id="2147483672" r:id="rId1"/>
    <p:sldLayoutId id="2147483678" r:id="rId2"/>
    <p:sldLayoutId id="2147483694" r:id="rId3"/>
    <p:sldLayoutId id="2147483693" r:id="rId4"/>
    <p:sldLayoutId id="2147483682" r:id="rId5"/>
    <p:sldLayoutId id="2147483677" r:id="rId6"/>
    <p:sldLayoutId id="2147483691" r:id="rId7"/>
    <p:sldLayoutId id="2147483692" r:id="rId8"/>
    <p:sldLayoutId id="2147483684" r:id="rId9"/>
    <p:sldLayoutId id="2147483690" r:id="rId10"/>
  </p:sldLayoutIdLst>
  <p:txStyles>
    <p:titleStyle>
      <a:lvl1pPr marL="216000" indent="-216000" algn="l" rtl="0" eaLnBrk="1" latinLnBrk="0" hangingPunct="1">
        <a:lnSpc>
          <a:spcPts val="3400"/>
        </a:lnSpc>
        <a:spcBef>
          <a:spcPct val="0"/>
        </a:spcBef>
        <a:buSzPct val="80000"/>
        <a:buFontTx/>
        <a:buNone/>
        <a:defRPr kumimoji="0" sz="3200" b="1" u="none" kern="1200" baseline="0">
          <a:solidFill>
            <a:schemeClr val="tx1">
              <a:lumMod val="65000"/>
              <a:lumOff val="35000"/>
            </a:schemeClr>
          </a:solidFill>
          <a:latin typeface="Arial" pitchFamily="34" charset="0"/>
          <a:ea typeface="+mj-ea"/>
          <a:cs typeface="+mj-cs"/>
        </a:defRPr>
      </a:lvl1pPr>
    </p:titleStyle>
    <p:bodyStyle>
      <a:lvl1pPr marL="0" indent="0" algn="l" rtl="0" eaLnBrk="1" latinLnBrk="0" hangingPunct="1">
        <a:lnSpc>
          <a:spcPct val="150000"/>
        </a:lnSpc>
        <a:spcBef>
          <a:spcPts val="0"/>
        </a:spcBef>
        <a:buClr>
          <a:schemeClr val="accent3">
            <a:lumMod val="75000"/>
          </a:schemeClr>
        </a:buClr>
        <a:buSzPct val="100000"/>
        <a:buFontTx/>
        <a:buNone/>
        <a:defRPr kumimoji="0" sz="3200" b="1" u="none" kern="1200" baseline="0">
          <a:solidFill>
            <a:schemeClr val="tx1">
              <a:lumMod val="65000"/>
              <a:lumOff val="35000"/>
            </a:schemeClr>
          </a:solidFill>
          <a:latin typeface="Arial" pitchFamily="34" charset="0"/>
          <a:ea typeface="+mj-ea"/>
          <a:cs typeface="+mn-cs"/>
        </a:defRPr>
      </a:lvl1pPr>
      <a:lvl2pPr marL="0" indent="0" algn="l" rtl="0" eaLnBrk="1" latinLnBrk="0" hangingPunct="1">
        <a:lnSpc>
          <a:spcPct val="100000"/>
        </a:lnSpc>
        <a:spcBef>
          <a:spcPts val="1200"/>
        </a:spcBef>
        <a:buClr>
          <a:schemeClr val="accent3">
            <a:lumMod val="75000"/>
          </a:schemeClr>
        </a:buClr>
        <a:buSzPct val="90000"/>
        <a:buFontTx/>
        <a:buNone/>
        <a:defRPr kumimoji="0" sz="2800" b="1" kern="1200">
          <a:solidFill>
            <a:srgbClr val="8FC320"/>
          </a:solidFill>
          <a:latin typeface="+mj-ea"/>
          <a:ea typeface="+mj-ea"/>
          <a:cs typeface="+mn-cs"/>
        </a:defRPr>
      </a:lvl2pPr>
      <a:lvl3pPr marL="360000" indent="-360000" algn="l" rtl="0" eaLnBrk="1" latinLnBrk="0" hangingPunct="1">
        <a:lnSpc>
          <a:spcPct val="100000"/>
        </a:lnSpc>
        <a:spcBef>
          <a:spcPts val="1200"/>
        </a:spcBef>
        <a:spcAft>
          <a:spcPts val="200"/>
        </a:spcAft>
        <a:buClr>
          <a:srgbClr val="AE2A7F"/>
        </a:buClr>
        <a:buSzPct val="90000"/>
        <a:buFontTx/>
        <a:buNone/>
        <a:defRPr kumimoji="0" sz="2500" b="1" u="dottedHeavy" kern="1200" baseline="0">
          <a:solidFill>
            <a:srgbClr val="C67A48"/>
          </a:solidFill>
          <a:latin typeface="+mj-ea"/>
          <a:ea typeface="+mj-ea"/>
          <a:cs typeface="+mn-cs"/>
        </a:defRPr>
      </a:lvl3pPr>
      <a:lvl4pPr marL="0" indent="-288000" algn="l" rtl="0" eaLnBrk="1" latinLnBrk="0" hangingPunct="1">
        <a:lnSpc>
          <a:spcPts val="2800"/>
        </a:lnSpc>
        <a:spcBef>
          <a:spcPts val="800"/>
        </a:spcBef>
        <a:spcAft>
          <a:spcPts val="0"/>
        </a:spcAft>
        <a:buClr>
          <a:srgbClr val="AE2A7F"/>
        </a:buClr>
        <a:buSzPct val="90000"/>
        <a:buFontTx/>
        <a:buNone/>
        <a:defRPr kumimoji="0" sz="1800" kern="1200">
          <a:solidFill>
            <a:schemeClr val="tx1"/>
          </a:solidFill>
          <a:latin typeface="+mj-ea"/>
          <a:ea typeface="+mj-ea"/>
          <a:cs typeface="+mn-cs"/>
        </a:defRPr>
      </a:lvl4pPr>
      <a:lvl5pPr marL="360000" marR="0" indent="-342900" algn="l" defTabSz="914400" rtl="0" eaLnBrk="1" fontAlgn="auto" latinLnBrk="0" hangingPunct="1">
        <a:lnSpc>
          <a:spcPts val="2800"/>
        </a:lnSpc>
        <a:spcBef>
          <a:spcPts val="600"/>
        </a:spcBef>
        <a:spcAft>
          <a:spcPts val="0"/>
        </a:spcAft>
        <a:buClrTx/>
        <a:buSzPct val="100000"/>
        <a:buFont typeface="+mj-lt"/>
        <a:buAutoNum type="arabicPeriod"/>
        <a:tabLst/>
        <a:defRPr kumimoji="0" sz="1800" b="0" kern="1200">
          <a:solidFill>
            <a:schemeClr val="tx1"/>
          </a:solidFill>
          <a:latin typeface="+mj-ea"/>
          <a:ea typeface="+mj-ea"/>
          <a:cs typeface="+mn-cs"/>
        </a:defRPr>
      </a:lvl5pPr>
      <a:lvl6pPr marL="360000" indent="-342000" algn="l" rtl="0" eaLnBrk="1" latinLnBrk="0" hangingPunct="1">
        <a:lnSpc>
          <a:spcPct val="100000"/>
        </a:lnSpc>
        <a:spcBef>
          <a:spcPts val="600"/>
        </a:spcBef>
        <a:buClr>
          <a:srgbClr val="C67A48"/>
        </a:buClr>
        <a:buFont typeface="Wingdings" pitchFamily="2" charset="2"/>
        <a:buChar char="n"/>
        <a:defRPr kumimoji="0" sz="1800" kern="1200" baseline="0">
          <a:solidFill>
            <a:schemeClr val="tx1"/>
          </a:solidFill>
          <a:latin typeface="+mn-ea"/>
          <a:ea typeface="+mn-ea"/>
          <a:cs typeface="+mn-cs"/>
        </a:defRPr>
      </a:lvl6pPr>
      <a:lvl7pPr marL="936000" indent="-228600" algn="l" rtl="0" eaLnBrk="1" latinLnBrk="0" hangingPunct="1">
        <a:spcBef>
          <a:spcPts val="600"/>
        </a:spcBef>
        <a:buClrTx/>
        <a:buFont typeface="Wingdings" pitchFamily="2" charset="2"/>
        <a:buChar char="n"/>
        <a:defRPr kumimoji="0" sz="20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4.xml"/><Relationship Id="rId7"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3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常用的運算子可以分為</a:t>
            </a:r>
            <a:r>
              <a:rPr lang="zh-TW" altLang="en-US" b="1" dirty="0"/>
              <a:t>算術運算子</a:t>
            </a:r>
            <a:r>
              <a:rPr lang="zh-TW" altLang="en-US" dirty="0"/>
              <a:t>、</a:t>
            </a:r>
            <a:r>
              <a:rPr lang="zh-TW" altLang="en-US" b="1" dirty="0"/>
              <a:t>關係運算子</a:t>
            </a:r>
            <a:r>
              <a:rPr lang="zh-TW" altLang="en-US" dirty="0"/>
              <a:t>、</a:t>
            </a:r>
            <a:r>
              <a:rPr lang="zh-TW" altLang="en-US" b="1" dirty="0"/>
              <a:t>邏輯運算子</a:t>
            </a:r>
            <a:r>
              <a:rPr lang="zh-TW" altLang="en-US" dirty="0"/>
              <a:t>、</a:t>
            </a:r>
            <a:r>
              <a:rPr lang="zh-TW" altLang="en-US" b="1" dirty="0"/>
              <a:t>位元運算子</a:t>
            </a:r>
            <a:r>
              <a:rPr lang="zh-TW" altLang="en-US" dirty="0"/>
              <a:t>與</a:t>
            </a:r>
            <a:r>
              <a:rPr lang="zh-TW" altLang="en-US" b="1" dirty="0"/>
              <a:t>指定運算子</a:t>
            </a:r>
            <a:r>
              <a:rPr lang="zh-TW" altLang="en-US" dirty="0"/>
              <a:t>等五種。</a:t>
            </a:r>
            <a:endParaRPr lang="en-US" altLang="zh-TW" dirty="0"/>
          </a:p>
          <a:p>
            <a:pPr lvl="1"/>
            <a:r>
              <a:rPr lang="en-US" altLang="zh-TW" dirty="0"/>
              <a:t>3-4-1 </a:t>
            </a:r>
            <a:r>
              <a:rPr lang="zh-TW" altLang="en-US" dirty="0"/>
              <a:t>算術運算子</a:t>
            </a:r>
          </a:p>
        </p:txBody>
      </p:sp>
      <p:sp>
        <p:nvSpPr>
          <p:cNvPr id="3" name="標題 2"/>
          <p:cNvSpPr>
            <a:spLocks noGrp="1"/>
          </p:cNvSpPr>
          <p:nvPr>
            <p:ph type="title"/>
          </p:nvPr>
        </p:nvSpPr>
        <p:spPr/>
        <p:txBody>
          <a:bodyPr/>
          <a:lstStyle/>
          <a:p>
            <a:r>
              <a:rPr lang="en-US" altLang="zh-TW" dirty="0"/>
              <a:t>3-4 </a:t>
            </a:r>
            <a:r>
              <a:rPr lang="zh-TW" altLang="en-US" dirty="0"/>
              <a:t>運算子</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22646"/>
            <a:ext cx="7978113"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2795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endParaRPr lang="zh-TW"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06760"/>
            <a:ext cx="798988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733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24744"/>
            <a:ext cx="7445846" cy="2577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內容版面配置區 1"/>
          <p:cNvSpPr>
            <a:spLocks noGrp="1"/>
          </p:cNvSpPr>
          <p:nvPr>
            <p:ph sz="quarter" idx="10"/>
          </p:nvPr>
        </p:nvSpPr>
        <p:spPr/>
        <p:txBody>
          <a:bodyPr/>
          <a:lstStyle/>
          <a:p>
            <a:pPr lvl="1"/>
            <a:r>
              <a:rPr lang="en-US" altLang="zh-TW" dirty="0"/>
              <a:t>3-4-2 </a:t>
            </a:r>
            <a:r>
              <a:rPr lang="zh-TW" altLang="en-US" dirty="0"/>
              <a:t>關係運算子</a:t>
            </a:r>
            <a:endParaRPr lang="en-US" altLang="zh-TW" dirty="0"/>
          </a:p>
          <a:p>
            <a:pPr lvl="1"/>
            <a:endParaRPr lang="zh-TW" alt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037" y="3702735"/>
            <a:ext cx="6354956" cy="291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01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3-4-3 </a:t>
            </a:r>
            <a:r>
              <a:rPr lang="zh-TW" altLang="en-US" dirty="0"/>
              <a:t>邏輯運算子</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460432" cy="5042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25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3-4-4 </a:t>
            </a:r>
            <a:r>
              <a:rPr lang="zh-TW" altLang="en-US" dirty="0"/>
              <a:t>位元運算子</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94" y="1268760"/>
            <a:ext cx="8126742"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96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08720"/>
            <a:ext cx="7800211" cy="4423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05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3-4-5 </a:t>
            </a:r>
            <a:r>
              <a:rPr lang="zh-TW" altLang="en-US" dirty="0"/>
              <a:t>複合運算子</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832599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331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961709" cy="473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210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3-4-6 </a:t>
            </a:r>
            <a:r>
              <a:rPr lang="zh-TW" altLang="en-US" dirty="0"/>
              <a:t>運算子的優先順序</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196752"/>
            <a:ext cx="8004009"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2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431998" y="1364512"/>
            <a:ext cx="8532489" cy="5160832"/>
          </a:xfrm>
        </p:spPr>
        <p:txBody>
          <a:bodyPr/>
          <a:lstStyle/>
          <a:p>
            <a:pPr lvl="3"/>
            <a:r>
              <a:rPr lang="zh-TW" altLang="en-US" dirty="0"/>
              <a:t>所謂程式流程控制，是在</a:t>
            </a:r>
            <a:r>
              <a:rPr lang="zh-TW" altLang="en-US" b="1" dirty="0"/>
              <a:t>控制程式執行的方向</a:t>
            </a:r>
            <a:r>
              <a:rPr lang="zh-TW" altLang="en-US" dirty="0"/>
              <a:t>，</a:t>
            </a:r>
            <a:r>
              <a:rPr lang="en-US" altLang="zh-TW" dirty="0"/>
              <a:t>Arduino </a:t>
            </a:r>
            <a:r>
              <a:rPr lang="zh-TW" altLang="en-US" dirty="0"/>
              <a:t>程式流程控制可分成三大類，即迴圈控制指令：</a:t>
            </a:r>
            <a:r>
              <a:rPr lang="en-US" altLang="zh-TW" dirty="0"/>
              <a:t>for</a:t>
            </a:r>
            <a:r>
              <a:rPr lang="zh-TW" altLang="en-US" dirty="0"/>
              <a:t>、</a:t>
            </a:r>
            <a:r>
              <a:rPr lang="en-US" altLang="zh-TW" dirty="0"/>
              <a:t>while</a:t>
            </a:r>
            <a:r>
              <a:rPr lang="zh-TW" altLang="en-US" dirty="0"/>
              <a:t>、</a:t>
            </a:r>
            <a:r>
              <a:rPr lang="en-US" altLang="zh-TW" dirty="0"/>
              <a:t>do…while</a:t>
            </a:r>
            <a:r>
              <a:rPr lang="zh-TW" altLang="en-US" dirty="0"/>
              <a:t>，條件控制指令：</a:t>
            </a:r>
            <a:r>
              <a:rPr lang="en-US" altLang="zh-TW" dirty="0"/>
              <a:t>if</a:t>
            </a:r>
            <a:r>
              <a:rPr lang="zh-TW" altLang="en-US" dirty="0"/>
              <a:t>、</a:t>
            </a:r>
            <a:r>
              <a:rPr lang="en-US" altLang="zh-TW" dirty="0"/>
              <a:t>switch case</a:t>
            </a:r>
            <a:r>
              <a:rPr lang="zh-TW" altLang="en-US" dirty="0"/>
              <a:t>，及無條件跳躍指令：</a:t>
            </a:r>
            <a:r>
              <a:rPr lang="en-US" altLang="zh-TW" dirty="0" err="1"/>
              <a:t>goto</a:t>
            </a:r>
            <a:r>
              <a:rPr lang="zh-TW" altLang="en-US" dirty="0"/>
              <a:t>、</a:t>
            </a:r>
            <a:r>
              <a:rPr lang="en-US" altLang="zh-TW" dirty="0"/>
              <a:t>break</a:t>
            </a:r>
            <a:r>
              <a:rPr lang="zh-TW" altLang="en-US" dirty="0"/>
              <a:t>、</a:t>
            </a:r>
            <a:r>
              <a:rPr lang="en-US" altLang="zh-TW" dirty="0"/>
              <a:t>continue</a:t>
            </a:r>
            <a:r>
              <a:rPr lang="zh-TW" altLang="en-US" dirty="0"/>
              <a:t>。</a:t>
            </a:r>
          </a:p>
          <a:p>
            <a:pPr lvl="1"/>
            <a:r>
              <a:rPr lang="en-US" altLang="zh-TW" dirty="0"/>
              <a:t>3-5-1 </a:t>
            </a:r>
            <a:r>
              <a:rPr lang="zh-TW" altLang="en-US" dirty="0"/>
              <a:t>迴圈控制指令</a:t>
            </a:r>
          </a:p>
          <a:p>
            <a:pPr lvl="2"/>
            <a:r>
              <a:rPr lang="en-US" altLang="zh-TW" dirty="0"/>
              <a:t>1. </a:t>
            </a:r>
            <a:r>
              <a:rPr lang="zh-TW" altLang="en-US" dirty="0"/>
              <a:t>迴圈控制指令：</a:t>
            </a:r>
            <a:r>
              <a:rPr lang="en-US" altLang="zh-TW" dirty="0"/>
              <a:t>for </a:t>
            </a:r>
            <a:r>
              <a:rPr lang="zh-TW" altLang="en-US" dirty="0"/>
              <a:t>迴圈</a:t>
            </a:r>
            <a:endParaRPr lang="en-US" altLang="zh-TW" dirty="0"/>
          </a:p>
          <a:p>
            <a:pPr marL="169200" lvl="3" indent="-457200">
              <a:buClrTx/>
              <a:buSzPct val="100000"/>
              <a:buFont typeface="+mj-lt"/>
              <a:buAutoNum type="arabicPeriod"/>
            </a:pPr>
            <a:r>
              <a:rPr lang="zh-TW" altLang="en-US" dirty="0"/>
              <a:t>初值：初值可由任何數值開始。</a:t>
            </a:r>
          </a:p>
          <a:p>
            <a:pPr marL="169200" lvl="3" indent="-457200">
              <a:buClrTx/>
              <a:buSzPct val="100000"/>
              <a:buFont typeface="+mj-lt"/>
              <a:buAutoNum type="arabicPeriod"/>
            </a:pPr>
            <a:r>
              <a:rPr lang="zh-TW" altLang="en-US" dirty="0"/>
              <a:t>條件：若條件為真，則執行括號「</a:t>
            </a:r>
            <a:r>
              <a:rPr lang="en-US" altLang="zh-TW" dirty="0"/>
              <a:t>{ }</a:t>
            </a:r>
            <a:r>
              <a:rPr lang="zh-TW" altLang="en-US" dirty="0"/>
              <a:t>」中的敘述，否則離開迴圈。</a:t>
            </a:r>
          </a:p>
          <a:p>
            <a:pPr marL="169200" lvl="3" indent="-457200">
              <a:buClrTx/>
              <a:buSzPct val="100000"/>
              <a:buFont typeface="+mj-lt"/>
              <a:buAutoNum type="arabicPeriod"/>
            </a:pPr>
            <a:r>
              <a:rPr lang="zh-TW" altLang="en-US" dirty="0"/>
              <a:t>增（減）量：每執行一次迴圈內的動作後，依增（減）量遞增（遞減）。</a:t>
            </a:r>
          </a:p>
        </p:txBody>
      </p:sp>
      <p:sp>
        <p:nvSpPr>
          <p:cNvPr id="3" name="標題 2"/>
          <p:cNvSpPr>
            <a:spLocks noGrp="1"/>
          </p:cNvSpPr>
          <p:nvPr>
            <p:ph type="title"/>
          </p:nvPr>
        </p:nvSpPr>
        <p:spPr/>
        <p:txBody>
          <a:bodyPr/>
          <a:lstStyle/>
          <a:p>
            <a:r>
              <a:rPr lang="en-US" altLang="zh-TW" dirty="0"/>
              <a:t>3-5 Arduino </a:t>
            </a:r>
            <a:r>
              <a:rPr lang="zh-TW" altLang="en-US" dirty="0"/>
              <a:t>程式流程控制</a:t>
            </a:r>
          </a:p>
        </p:txBody>
      </p:sp>
    </p:spTree>
    <p:extLst>
      <p:ext uri="{BB962C8B-B14F-4D97-AF65-F5344CB8AC3E}">
        <p14:creationId xmlns:p14="http://schemas.microsoft.com/office/powerpoint/2010/main" val="3242795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7"/>
          </p:nvPr>
        </p:nvSpPr>
        <p:spPr>
          <a:xfrm>
            <a:off x="971600" y="3529886"/>
            <a:ext cx="8000486" cy="1627305"/>
          </a:xfrm>
        </p:spPr>
        <p:txBody>
          <a:bodyPr/>
          <a:lstStyle/>
          <a:p>
            <a:r>
              <a:rPr lang="en-US" altLang="zh-TW" dirty="0">
                <a:hlinkClick r:id="rId2" action="ppaction://hlinksldjump"/>
              </a:rPr>
              <a:t>3-1 C </a:t>
            </a:r>
            <a:r>
              <a:rPr lang="zh-TW" altLang="en-US" dirty="0">
                <a:hlinkClick r:id="rId2" action="ppaction://hlinksldjump"/>
              </a:rPr>
              <a:t>語言架構</a:t>
            </a:r>
            <a:endParaRPr lang="zh-TW" altLang="en-US" dirty="0"/>
          </a:p>
          <a:p>
            <a:r>
              <a:rPr lang="en-US" altLang="zh-TW" dirty="0">
                <a:hlinkClick r:id="rId3" action="ppaction://hlinksldjump"/>
              </a:rPr>
              <a:t>3-2 Arduino </a:t>
            </a:r>
            <a:r>
              <a:rPr lang="zh-TW" altLang="en-US" dirty="0">
                <a:hlinkClick r:id="rId3" action="ppaction://hlinksldjump"/>
              </a:rPr>
              <a:t>語言架構</a:t>
            </a:r>
            <a:endParaRPr lang="zh-TW" altLang="en-US" dirty="0"/>
          </a:p>
          <a:p>
            <a:r>
              <a:rPr lang="en-US" altLang="zh-TW" dirty="0">
                <a:hlinkClick r:id="rId4" action="ppaction://hlinksldjump"/>
              </a:rPr>
              <a:t>3-3 Arduino </a:t>
            </a:r>
            <a:r>
              <a:rPr lang="zh-TW" altLang="en-US" dirty="0">
                <a:hlinkClick r:id="rId4" action="ppaction://hlinksldjump"/>
              </a:rPr>
              <a:t>的變數與常數</a:t>
            </a:r>
            <a:endParaRPr lang="zh-TW" altLang="en-US" dirty="0"/>
          </a:p>
          <a:p>
            <a:r>
              <a:rPr lang="en-US" altLang="zh-TW" dirty="0">
                <a:hlinkClick r:id="rId5" action="ppaction://hlinksldjump"/>
              </a:rPr>
              <a:t>3-4 </a:t>
            </a:r>
            <a:r>
              <a:rPr lang="zh-TW" altLang="en-US" dirty="0">
                <a:hlinkClick r:id="rId5" action="ppaction://hlinksldjump"/>
              </a:rPr>
              <a:t>運算子</a:t>
            </a:r>
            <a:endParaRPr lang="zh-TW" altLang="en-US" dirty="0"/>
          </a:p>
          <a:p>
            <a:r>
              <a:rPr lang="en-US" altLang="zh-TW" dirty="0">
                <a:hlinkClick r:id="rId6" action="ppaction://hlinksldjump"/>
              </a:rPr>
              <a:t>3-5 Arduino </a:t>
            </a:r>
            <a:r>
              <a:rPr lang="zh-TW" altLang="en-US" dirty="0">
                <a:hlinkClick r:id="rId6" action="ppaction://hlinksldjump"/>
              </a:rPr>
              <a:t>程式流程控制</a:t>
            </a:r>
            <a:endParaRPr lang="zh-TW" altLang="en-US" dirty="0"/>
          </a:p>
          <a:p>
            <a:r>
              <a:rPr lang="en-US" altLang="zh-TW" dirty="0">
                <a:hlinkClick r:id="rId7" action="ppaction://hlinksldjump"/>
              </a:rPr>
              <a:t>3-6 </a:t>
            </a:r>
            <a:r>
              <a:rPr lang="zh-TW" altLang="en-US" dirty="0">
                <a:hlinkClick r:id="rId7" action="ppaction://hlinksldjump"/>
              </a:rPr>
              <a:t>函式</a:t>
            </a:r>
            <a:endParaRPr lang="zh-TW" altLang="en-US" dirty="0"/>
          </a:p>
          <a:p>
            <a:r>
              <a:rPr lang="en-US" altLang="zh-TW" dirty="0">
                <a:hlinkClick r:id="rId8" action="ppaction://hlinksldjump"/>
              </a:rPr>
              <a:t>3-7 </a:t>
            </a:r>
            <a:r>
              <a:rPr lang="zh-TW" altLang="en-US" dirty="0">
                <a:hlinkClick r:id="rId8" action="ppaction://hlinksldjump"/>
              </a:rPr>
              <a:t>陣列</a:t>
            </a:r>
            <a:endParaRPr lang="zh-TW" altLang="en-US" dirty="0"/>
          </a:p>
          <a:p>
            <a:r>
              <a:rPr lang="en-US" altLang="zh-TW" dirty="0">
                <a:hlinkClick r:id="rId9" action="ppaction://hlinksldjump"/>
              </a:rPr>
              <a:t>3-8 </a:t>
            </a:r>
            <a:r>
              <a:rPr lang="zh-TW" altLang="en-US" dirty="0">
                <a:hlinkClick r:id="rId9" action="ppaction://hlinksldjump"/>
              </a:rPr>
              <a:t>前置命令</a:t>
            </a:r>
            <a:endParaRPr lang="zh-TW" altLang="en-US" dirty="0"/>
          </a:p>
        </p:txBody>
      </p:sp>
      <p:sp>
        <p:nvSpPr>
          <p:cNvPr id="4" name="文字版面配置區 3"/>
          <p:cNvSpPr>
            <a:spLocks noGrp="1"/>
          </p:cNvSpPr>
          <p:nvPr>
            <p:ph type="body" sz="quarter" idx="15"/>
          </p:nvPr>
        </p:nvSpPr>
        <p:spPr/>
        <p:txBody>
          <a:bodyPr/>
          <a:lstStyle/>
          <a:p>
            <a:r>
              <a:rPr lang="en-US" altLang="zh-TW" dirty="0"/>
              <a:t>Arduino </a:t>
            </a:r>
            <a:r>
              <a:rPr lang="zh-TW" altLang="en-US" dirty="0"/>
              <a:t>語言基礎</a:t>
            </a:r>
          </a:p>
        </p:txBody>
      </p:sp>
      <p:sp>
        <p:nvSpPr>
          <p:cNvPr id="5" name="文字版面配置區 4"/>
          <p:cNvSpPr>
            <a:spLocks noGrp="1"/>
          </p:cNvSpPr>
          <p:nvPr>
            <p:ph type="body" sz="quarter" idx="14"/>
          </p:nvPr>
        </p:nvSpPr>
        <p:spPr/>
        <p:txBody>
          <a:bodyPr/>
          <a:lstStyle/>
          <a:p>
            <a:r>
              <a:rPr lang="en-US" altLang="zh-TW" dirty="0"/>
              <a:t>03</a:t>
            </a:r>
            <a:endParaRPr lang="zh-TW" altLang="en-US" dirty="0"/>
          </a:p>
        </p:txBody>
      </p:sp>
    </p:spTree>
    <p:extLst>
      <p:ext uri="{BB962C8B-B14F-4D97-AF65-F5344CB8AC3E}">
        <p14:creationId xmlns:p14="http://schemas.microsoft.com/office/powerpoint/2010/main" val="3990309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0"/>
            <a:ext cx="3456384" cy="34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124744"/>
            <a:ext cx="5294807" cy="418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733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a:t>2. </a:t>
            </a:r>
            <a:r>
              <a:rPr lang="zh-TW" altLang="en-US" dirty="0"/>
              <a:t>迴圈控制指令：</a:t>
            </a:r>
            <a:r>
              <a:rPr lang="en-US" altLang="zh-TW" dirty="0"/>
              <a:t>while </a:t>
            </a:r>
            <a:r>
              <a:rPr lang="zh-TW" altLang="en-US" dirty="0"/>
              <a:t>迴圈</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25306"/>
            <a:ext cx="2911494" cy="222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62" y="1340768"/>
            <a:ext cx="6208278"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010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a:t>3. </a:t>
            </a:r>
            <a:r>
              <a:rPr lang="zh-TW" altLang="en-US" dirty="0"/>
              <a:t>迴圈控制指令：</a:t>
            </a:r>
            <a:r>
              <a:rPr lang="en-US" altLang="zh-TW" dirty="0"/>
              <a:t>do-while </a:t>
            </a:r>
            <a:r>
              <a:rPr lang="zh-TW" altLang="en-US" dirty="0"/>
              <a:t>迴圈</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2423126" cy="3781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471" y="1412776"/>
            <a:ext cx="6200819" cy="417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965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3-5-2 </a:t>
            </a:r>
            <a:r>
              <a:rPr lang="zh-TW" altLang="en-US" dirty="0"/>
              <a:t>條件控制指令</a:t>
            </a:r>
          </a:p>
          <a:p>
            <a:pPr lvl="2"/>
            <a:r>
              <a:rPr lang="en-US" altLang="zh-TW" dirty="0"/>
              <a:t>1. </a:t>
            </a:r>
            <a:r>
              <a:rPr lang="zh-TW" altLang="en-US" dirty="0"/>
              <a:t>條件控制指令：</a:t>
            </a:r>
            <a:r>
              <a:rPr lang="en-US" altLang="zh-TW" dirty="0"/>
              <a:t>if </a:t>
            </a:r>
            <a:r>
              <a:rPr lang="zh-TW" altLang="en-US" dirty="0"/>
              <a:t>敘述</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0848"/>
            <a:ext cx="2720209" cy="370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537" y="1923218"/>
            <a:ext cx="5343267" cy="398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5872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a:t>2. </a:t>
            </a:r>
            <a:r>
              <a:rPr lang="zh-TW" altLang="en-US" dirty="0"/>
              <a:t>條件控制指令：</a:t>
            </a:r>
            <a:r>
              <a:rPr lang="en-US" altLang="zh-TW" dirty="0"/>
              <a:t>if-else </a:t>
            </a:r>
            <a:r>
              <a:rPr lang="zh-TW" altLang="en-US" dirty="0"/>
              <a:t>敘述</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22" y="1268760"/>
            <a:ext cx="3295158" cy="3083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268760"/>
            <a:ext cx="5398193" cy="398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733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a:t>3. </a:t>
            </a:r>
            <a:r>
              <a:rPr lang="zh-TW" altLang="en-US" dirty="0"/>
              <a:t>條件控制指令：巢狀</a:t>
            </a:r>
            <a:r>
              <a:rPr lang="en-US" altLang="zh-TW" dirty="0"/>
              <a:t>if-else </a:t>
            </a:r>
            <a:r>
              <a:rPr lang="zh-TW" altLang="en-US" dirty="0"/>
              <a:t>敘述</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426" y="1268760"/>
            <a:ext cx="5513242" cy="371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4944449"/>
            <a:ext cx="6192688" cy="1594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01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620688"/>
            <a:ext cx="6264696" cy="4955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391916" y="5576110"/>
            <a:ext cx="6132412" cy="66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25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a:t>4. </a:t>
            </a:r>
            <a:r>
              <a:rPr lang="zh-TW" altLang="en-US" dirty="0"/>
              <a:t>條件控制指令：</a:t>
            </a:r>
            <a:r>
              <a:rPr lang="en-US" altLang="zh-TW" dirty="0"/>
              <a:t>if-else if </a:t>
            </a:r>
            <a:r>
              <a:rPr lang="zh-TW" altLang="en-US" dirty="0"/>
              <a:t>敘述</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96752"/>
            <a:ext cx="6757764" cy="5428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965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99" y="764704"/>
            <a:ext cx="7103393" cy="463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534" y="5439292"/>
            <a:ext cx="6844531" cy="765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549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a:t>5. </a:t>
            </a:r>
            <a:r>
              <a:rPr lang="zh-TW" altLang="en-US" dirty="0"/>
              <a:t>條件控制指令：</a:t>
            </a:r>
            <a:r>
              <a:rPr lang="en-US" altLang="zh-TW" dirty="0"/>
              <a:t>switch-case </a:t>
            </a:r>
            <a:r>
              <a:rPr lang="zh-TW" altLang="en-US" dirty="0"/>
              <a:t>敘述</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68760"/>
            <a:ext cx="4789909" cy="3006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322" y="4263360"/>
            <a:ext cx="6336704" cy="2422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597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en-US" altLang="zh-TW" dirty="0"/>
              <a:t>C </a:t>
            </a:r>
            <a:r>
              <a:rPr lang="zh-TW" altLang="en-US" dirty="0"/>
              <a:t>語言是一種常用的高階語言，由函式（</a:t>
            </a:r>
            <a:r>
              <a:rPr lang="en-US" altLang="zh-TW" dirty="0"/>
              <a:t>function</a:t>
            </a:r>
            <a:r>
              <a:rPr lang="zh-TW" altLang="en-US" dirty="0"/>
              <a:t>）所組成，所謂函式是指</a:t>
            </a:r>
            <a:r>
              <a:rPr lang="zh-TW" altLang="en-US" b="1" dirty="0"/>
              <a:t>執行某一特定功能的程式集合</a:t>
            </a:r>
            <a:r>
              <a:rPr lang="zh-TW" altLang="en-US" dirty="0"/>
              <a:t>。</a:t>
            </a:r>
          </a:p>
        </p:txBody>
      </p:sp>
      <p:sp>
        <p:nvSpPr>
          <p:cNvPr id="3" name="標題 2"/>
          <p:cNvSpPr>
            <a:spLocks noGrp="1"/>
          </p:cNvSpPr>
          <p:nvPr>
            <p:ph type="title"/>
          </p:nvPr>
        </p:nvSpPr>
        <p:spPr/>
        <p:txBody>
          <a:bodyPr/>
          <a:lstStyle/>
          <a:p>
            <a:r>
              <a:rPr lang="en-US" altLang="zh-TW" dirty="0"/>
              <a:t>3-1 C </a:t>
            </a:r>
            <a:r>
              <a:rPr lang="zh-TW" altLang="en-US" dirty="0"/>
              <a:t>語言架構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75057"/>
            <a:ext cx="7886650" cy="1638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06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357" y="188640"/>
            <a:ext cx="4632132" cy="6476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5103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3-5-3 </a:t>
            </a:r>
            <a:r>
              <a:rPr lang="zh-TW" altLang="en-US" dirty="0"/>
              <a:t>無條件跳躍指令</a:t>
            </a:r>
          </a:p>
          <a:p>
            <a:pPr lvl="2"/>
            <a:r>
              <a:rPr lang="en-US" altLang="zh-TW" dirty="0"/>
              <a:t>1. </a:t>
            </a:r>
            <a:r>
              <a:rPr lang="en-US" altLang="zh-TW" dirty="0" err="1"/>
              <a:t>goto</a:t>
            </a:r>
            <a:r>
              <a:rPr lang="en-US" altLang="zh-TW" dirty="0"/>
              <a:t> </a:t>
            </a:r>
            <a:r>
              <a:rPr lang="zh-TW" altLang="en-US" dirty="0"/>
              <a:t>敘述</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495051" cy="4866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125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所謂函式（</a:t>
            </a:r>
            <a:r>
              <a:rPr lang="en-US" altLang="zh-TW" dirty="0"/>
              <a:t>function</a:t>
            </a:r>
            <a:r>
              <a:rPr lang="zh-TW" altLang="en-US" dirty="0"/>
              <a:t>）是指將一些常用的敘述集合起來，並且以一個名稱來代表，如同在組合語言中的副程式。</a:t>
            </a:r>
          </a:p>
          <a:p>
            <a:pPr lvl="3"/>
            <a:endParaRPr lang="en-US" altLang="zh-TW" dirty="0"/>
          </a:p>
          <a:p>
            <a:pPr lvl="1"/>
            <a:r>
              <a:rPr lang="en-US" altLang="zh-TW" dirty="0"/>
              <a:t>3-6-1 </a:t>
            </a:r>
            <a:r>
              <a:rPr lang="zh-TW" altLang="en-US" dirty="0"/>
              <a:t>函式原型</a:t>
            </a:r>
          </a:p>
          <a:p>
            <a:pPr lvl="3"/>
            <a:r>
              <a:rPr lang="zh-TW" altLang="en-US" dirty="0"/>
              <a:t>所謂函式原型就是指定傳至函式引數的資料型態與函式傳回值的資料型態，函式原型的宣告包含函式名稱、傳至函式的引數資料型態及函式傳回值的資料型態。當被呼叫的函式必須傳回數值時，函式的最後一個敘述必須使用</a:t>
            </a:r>
            <a:r>
              <a:rPr lang="en-US" altLang="zh-TW" dirty="0"/>
              <a:t>return </a:t>
            </a:r>
            <a:r>
              <a:rPr lang="zh-TW" altLang="en-US" dirty="0"/>
              <a:t>敘述。</a:t>
            </a:r>
          </a:p>
        </p:txBody>
      </p:sp>
      <p:sp>
        <p:nvSpPr>
          <p:cNvPr id="3" name="標題 2"/>
          <p:cNvSpPr>
            <a:spLocks noGrp="1"/>
          </p:cNvSpPr>
          <p:nvPr>
            <p:ph type="title"/>
          </p:nvPr>
        </p:nvSpPr>
        <p:spPr/>
        <p:txBody>
          <a:bodyPr/>
          <a:lstStyle/>
          <a:p>
            <a:r>
              <a:rPr lang="en-US" altLang="zh-TW" dirty="0"/>
              <a:t>3-6 </a:t>
            </a:r>
            <a:r>
              <a:rPr lang="zh-TW" altLang="en-US" dirty="0"/>
              <a:t>函式</a:t>
            </a:r>
          </a:p>
        </p:txBody>
      </p:sp>
    </p:spTree>
    <p:extLst>
      <p:ext uri="{BB962C8B-B14F-4D97-AF65-F5344CB8AC3E}">
        <p14:creationId xmlns:p14="http://schemas.microsoft.com/office/powerpoint/2010/main" val="324279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692696"/>
            <a:ext cx="6372071"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5717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所謂陣列（</a:t>
            </a:r>
            <a:r>
              <a:rPr lang="en-US" altLang="zh-TW" dirty="0"/>
              <a:t>array</a:t>
            </a:r>
            <a:r>
              <a:rPr lang="zh-TW" altLang="en-US" dirty="0"/>
              <a:t>）是指存放在連續記憶體中的一群相同資料型態的集合，陣列也如同變數一樣需要先宣告，編譯器才會知道陣列的資料型態及大小。陣列的宣告包含四個項目：</a:t>
            </a:r>
          </a:p>
          <a:p>
            <a:pPr lvl="4"/>
            <a:r>
              <a:rPr lang="zh-TW" altLang="en-US" dirty="0"/>
              <a:t>資料型態：在陣列中每個元素的資料型態皆相同。</a:t>
            </a:r>
          </a:p>
          <a:p>
            <a:pPr lvl="4"/>
            <a:r>
              <a:rPr lang="zh-TW" altLang="en-US" dirty="0"/>
              <a:t>陣列名稱：陣列名稱命令規則與變數宣告方法相同。</a:t>
            </a:r>
          </a:p>
          <a:p>
            <a:pPr lvl="4"/>
            <a:r>
              <a:rPr lang="zh-TW" altLang="en-US" dirty="0"/>
              <a:t>陣列大小：陣列可以是多維的，但必須指定大小，編譯器才能為陣列配置記憶體空間。</a:t>
            </a:r>
          </a:p>
          <a:p>
            <a:pPr lvl="4"/>
            <a:r>
              <a:rPr lang="zh-TW" altLang="en-US" dirty="0"/>
              <a:t>陣列初值：與變數相同，可以事先指定初值或不指定。</a:t>
            </a:r>
          </a:p>
        </p:txBody>
      </p:sp>
      <p:sp>
        <p:nvSpPr>
          <p:cNvPr id="3" name="標題 2"/>
          <p:cNvSpPr>
            <a:spLocks noGrp="1"/>
          </p:cNvSpPr>
          <p:nvPr>
            <p:ph type="title"/>
          </p:nvPr>
        </p:nvSpPr>
        <p:spPr/>
        <p:txBody>
          <a:bodyPr/>
          <a:lstStyle/>
          <a:p>
            <a:r>
              <a:rPr lang="en-US" altLang="zh-TW" dirty="0"/>
              <a:t>3-7 </a:t>
            </a:r>
            <a:r>
              <a:rPr lang="zh-TW" altLang="en-US" dirty="0"/>
              <a:t>陣列</a:t>
            </a:r>
          </a:p>
        </p:txBody>
      </p:sp>
    </p:spTree>
    <p:extLst>
      <p:ext uri="{BB962C8B-B14F-4D97-AF65-F5344CB8AC3E}">
        <p14:creationId xmlns:p14="http://schemas.microsoft.com/office/powerpoint/2010/main" val="390921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3-7-1 </a:t>
            </a:r>
            <a:r>
              <a:rPr lang="zh-TW" altLang="en-US" dirty="0"/>
              <a:t>一維陣列</a:t>
            </a:r>
          </a:p>
          <a:p>
            <a:pPr lvl="1"/>
            <a:endParaRPr lang="zh-TW"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412776"/>
            <a:ext cx="443865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050770"/>
            <a:ext cx="6545486" cy="2478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5557526"/>
            <a:ext cx="4872335" cy="67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9174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64704"/>
            <a:ext cx="6696744" cy="5855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內容版面配置區 1"/>
          <p:cNvSpPr>
            <a:spLocks noGrp="1"/>
          </p:cNvSpPr>
          <p:nvPr>
            <p:ph sz="quarter" idx="10"/>
          </p:nvPr>
        </p:nvSpPr>
        <p:spPr/>
        <p:txBody>
          <a:bodyPr/>
          <a:lstStyle/>
          <a:p>
            <a:pPr lvl="1"/>
            <a:r>
              <a:rPr lang="en-US" altLang="zh-TW" dirty="0"/>
              <a:t>3-7-2 </a:t>
            </a:r>
            <a:r>
              <a:rPr lang="zh-TW" altLang="en-US" dirty="0"/>
              <a:t>二維陣列</a:t>
            </a:r>
          </a:p>
        </p:txBody>
      </p:sp>
    </p:spTree>
    <p:extLst>
      <p:ext uri="{BB962C8B-B14F-4D97-AF65-F5344CB8AC3E}">
        <p14:creationId xmlns:p14="http://schemas.microsoft.com/office/powerpoint/2010/main" val="5070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3-7-3 </a:t>
            </a:r>
            <a:r>
              <a:rPr lang="zh-TW" altLang="en-US" dirty="0"/>
              <a:t>以陣列傳引數</a:t>
            </a:r>
          </a:p>
          <a:p>
            <a:pPr lvl="3"/>
            <a:r>
              <a:rPr lang="zh-TW" altLang="en-US" dirty="0"/>
              <a:t>將變數作為引數傳入函式中，是將變數的數值傳給函式，同時在函式中會另行再配置一個記憶體空間給這個變數。</a:t>
            </a:r>
            <a:endParaRPr lang="en-US" altLang="zh-TW" dirty="0"/>
          </a:p>
          <a:p>
            <a:pPr lvl="3"/>
            <a:r>
              <a:rPr lang="zh-TW" altLang="en-US" b="1" dirty="0"/>
              <a:t>傳值呼叫</a:t>
            </a:r>
            <a:r>
              <a:rPr lang="zh-TW" altLang="en-US" dirty="0"/>
              <a:t>，傳值呼叫不會改變原變數的內含值。</a:t>
            </a:r>
            <a:endParaRPr lang="en-US" altLang="zh-TW" dirty="0"/>
          </a:p>
          <a:p>
            <a:pPr lvl="3"/>
            <a:r>
              <a:rPr lang="zh-TW" altLang="en-US" b="1" dirty="0"/>
              <a:t>傳址呼叫</a:t>
            </a:r>
            <a:r>
              <a:rPr lang="zh-TW" altLang="en-US" dirty="0"/>
              <a:t>，傳遞陣列給函式時，並不會將此陣列複製一份給函式，只是傳遞陣列的位址給函式，函式再利用這個位址與索引值去存取原來在主函式的陣列。</a:t>
            </a:r>
          </a:p>
        </p:txBody>
      </p:sp>
    </p:spTree>
    <p:extLst>
      <p:ext uri="{BB962C8B-B14F-4D97-AF65-F5344CB8AC3E}">
        <p14:creationId xmlns:p14="http://schemas.microsoft.com/office/powerpoint/2010/main" val="996994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387927" cy="5895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417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前置命令類似組合語言中的</a:t>
            </a:r>
            <a:r>
              <a:rPr lang="zh-TW" altLang="en-US" b="1" dirty="0"/>
              <a:t>虛擬指令</a:t>
            </a:r>
            <a:r>
              <a:rPr lang="zh-TW" altLang="en-US" dirty="0"/>
              <a:t>，是針對編譯器所下的指令，</a:t>
            </a:r>
            <a:r>
              <a:rPr lang="en-US" altLang="zh-TW" dirty="0"/>
              <a:t>Arduino </a:t>
            </a:r>
            <a:r>
              <a:rPr lang="zh-TW" altLang="en-US" dirty="0"/>
              <a:t>語言在程式編譯之前，會將程式中含有「</a:t>
            </a:r>
            <a:r>
              <a:rPr lang="en-US" altLang="zh-TW" dirty="0"/>
              <a:t>#</a:t>
            </a:r>
            <a:r>
              <a:rPr lang="zh-TW" altLang="en-US" dirty="0"/>
              <a:t>」記號的敘述先行處理，這個動作稱為前置處理，是由前置命令處理器（</a:t>
            </a:r>
            <a:r>
              <a:rPr lang="en-US" altLang="zh-TW" dirty="0"/>
              <a:t>preprocessor</a:t>
            </a:r>
            <a:r>
              <a:rPr lang="zh-TW" altLang="en-US" dirty="0"/>
              <a:t>）負責。前置命令可以放在程式的任何地方，但是</a:t>
            </a:r>
            <a:r>
              <a:rPr lang="zh-TW" altLang="en-US" b="1" dirty="0"/>
              <a:t>通常都放在程式的最前面</a:t>
            </a:r>
            <a:r>
              <a:rPr lang="zh-TW" altLang="en-US" dirty="0"/>
              <a:t>，方便管理檢視。</a:t>
            </a:r>
          </a:p>
        </p:txBody>
      </p:sp>
      <p:sp>
        <p:nvSpPr>
          <p:cNvPr id="3" name="標題 2"/>
          <p:cNvSpPr>
            <a:spLocks noGrp="1"/>
          </p:cNvSpPr>
          <p:nvPr>
            <p:ph type="title"/>
          </p:nvPr>
        </p:nvSpPr>
        <p:spPr/>
        <p:txBody>
          <a:bodyPr/>
          <a:lstStyle/>
          <a:p>
            <a:r>
              <a:rPr lang="en-US" altLang="zh-TW" dirty="0"/>
              <a:t>3-8 </a:t>
            </a:r>
            <a:r>
              <a:rPr lang="zh-TW" altLang="en-US" dirty="0"/>
              <a:t>前置命令</a:t>
            </a:r>
          </a:p>
        </p:txBody>
      </p:sp>
    </p:spTree>
    <p:extLst>
      <p:ext uri="{BB962C8B-B14F-4D97-AF65-F5344CB8AC3E}">
        <p14:creationId xmlns:p14="http://schemas.microsoft.com/office/powerpoint/2010/main" val="324279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en-US" altLang="zh-TW" dirty="0"/>
              <a:t>Arduino </a:t>
            </a:r>
            <a:r>
              <a:rPr lang="zh-TW" altLang="en-US" dirty="0"/>
              <a:t>程式與</a:t>
            </a:r>
            <a:r>
              <a:rPr lang="en-US" altLang="zh-TW" dirty="0"/>
              <a:t>C </a:t>
            </a:r>
            <a:r>
              <a:rPr lang="zh-TW" altLang="en-US" dirty="0"/>
              <a:t>語言程式很相似，但語法更簡單而且易學易用，完全將微控制器中複雜的暫存器設定寫成函式，使用者只需輸入</a:t>
            </a:r>
            <a:r>
              <a:rPr lang="zh-TW" altLang="en-US" b="1" dirty="0"/>
              <a:t>參數</a:t>
            </a:r>
            <a:r>
              <a:rPr lang="zh-TW" altLang="en-US" dirty="0"/>
              <a:t>即可。</a:t>
            </a:r>
            <a:r>
              <a:rPr lang="en-US" altLang="zh-TW" dirty="0"/>
              <a:t>Arduino </a:t>
            </a:r>
            <a:r>
              <a:rPr lang="zh-TW" altLang="en-US" dirty="0"/>
              <a:t>程式主要由</a:t>
            </a:r>
            <a:r>
              <a:rPr lang="zh-TW" altLang="en-US" b="1" dirty="0"/>
              <a:t>結構</a:t>
            </a:r>
            <a:r>
              <a:rPr lang="zh-TW" altLang="en-US" dirty="0"/>
              <a:t>（</a:t>
            </a:r>
            <a:r>
              <a:rPr lang="en-US" altLang="zh-TW" dirty="0"/>
              <a:t>structure</a:t>
            </a:r>
            <a:r>
              <a:rPr lang="zh-TW" altLang="en-US" dirty="0"/>
              <a:t>）、</a:t>
            </a:r>
            <a:r>
              <a:rPr lang="zh-TW" altLang="en-US" b="1" dirty="0"/>
              <a:t>數值</a:t>
            </a:r>
            <a:r>
              <a:rPr lang="en-US" altLang="zh-TW" dirty="0"/>
              <a:t>(values)</a:t>
            </a:r>
            <a:r>
              <a:rPr lang="zh-TW" altLang="en-US" dirty="0"/>
              <a:t>及</a:t>
            </a:r>
            <a:r>
              <a:rPr lang="zh-TW" altLang="en-US" b="1" dirty="0"/>
              <a:t>函式</a:t>
            </a:r>
            <a:r>
              <a:rPr lang="zh-TW" altLang="en-US" dirty="0"/>
              <a:t>（</a:t>
            </a:r>
            <a:r>
              <a:rPr lang="en-US" altLang="zh-TW" dirty="0"/>
              <a:t>functions</a:t>
            </a:r>
            <a:r>
              <a:rPr lang="zh-TW" altLang="en-US" dirty="0"/>
              <a:t>）等三個部分組成。</a:t>
            </a:r>
          </a:p>
          <a:p>
            <a:pPr lvl="3"/>
            <a:r>
              <a:rPr lang="en-US" altLang="zh-TW" dirty="0"/>
              <a:t>Arduino </a:t>
            </a:r>
            <a:r>
              <a:rPr lang="zh-TW" altLang="en-US" dirty="0"/>
              <a:t>語言結構，包含</a:t>
            </a:r>
            <a:r>
              <a:rPr lang="en-US" altLang="zh-TW" dirty="0"/>
              <a:t>setup( ) </a:t>
            </a:r>
            <a:r>
              <a:rPr lang="zh-TW" altLang="en-US" dirty="0"/>
              <a:t>及</a:t>
            </a:r>
            <a:r>
              <a:rPr lang="en-US" altLang="zh-TW" dirty="0"/>
              <a:t>loop( ) </a:t>
            </a:r>
            <a:r>
              <a:rPr lang="zh-TW" altLang="en-US" dirty="0"/>
              <a:t>兩個函式</a:t>
            </a:r>
            <a:r>
              <a:rPr lang="zh-TW" altLang="en-US" b="1" dirty="0"/>
              <a:t>， </a:t>
            </a:r>
            <a:r>
              <a:rPr lang="en-US" altLang="zh-TW" b="1" dirty="0"/>
              <a:t>setup( ) </a:t>
            </a:r>
            <a:r>
              <a:rPr lang="zh-TW" altLang="en-US" b="1" dirty="0"/>
              <a:t>函式只會被執行一次</a:t>
            </a:r>
            <a:r>
              <a:rPr lang="zh-TW" altLang="en-US" dirty="0"/>
              <a:t>，</a:t>
            </a:r>
            <a:r>
              <a:rPr lang="en-US" altLang="zh-TW" b="1" dirty="0"/>
              <a:t>loop( ) </a:t>
            </a:r>
            <a:r>
              <a:rPr lang="zh-TW" altLang="en-US" b="1" dirty="0"/>
              <a:t>函式會重複執行</a:t>
            </a:r>
            <a:r>
              <a:rPr lang="zh-TW" altLang="en-US" dirty="0"/>
              <a:t>。</a:t>
            </a:r>
          </a:p>
        </p:txBody>
      </p:sp>
      <p:sp>
        <p:nvSpPr>
          <p:cNvPr id="3" name="標題 2"/>
          <p:cNvSpPr>
            <a:spLocks noGrp="1"/>
          </p:cNvSpPr>
          <p:nvPr>
            <p:ph type="title"/>
          </p:nvPr>
        </p:nvSpPr>
        <p:spPr/>
        <p:txBody>
          <a:bodyPr/>
          <a:lstStyle/>
          <a:p>
            <a:r>
              <a:rPr lang="en-US" altLang="zh-TW" dirty="0"/>
              <a:t>3-2 Arduino </a:t>
            </a:r>
            <a:r>
              <a:rPr lang="zh-TW" altLang="en-US" dirty="0"/>
              <a:t>語言架構</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45" y="3861048"/>
            <a:ext cx="7275513"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623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3-8-1 #define </a:t>
            </a:r>
            <a:r>
              <a:rPr lang="zh-TW" altLang="en-US" dirty="0"/>
              <a:t>前置命令</a:t>
            </a:r>
          </a:p>
          <a:p>
            <a:pPr lvl="3"/>
            <a:r>
              <a:rPr lang="zh-TW" altLang="en-US" dirty="0"/>
              <a:t>使用</a:t>
            </a:r>
            <a:r>
              <a:rPr lang="en-US" altLang="zh-TW" dirty="0"/>
              <a:t>#define </a:t>
            </a:r>
            <a:r>
              <a:rPr lang="zh-TW" altLang="en-US" dirty="0"/>
              <a:t>前置命令可以定義一個</a:t>
            </a:r>
            <a:r>
              <a:rPr lang="zh-TW" altLang="en-US" b="1" dirty="0"/>
              <a:t>巨集名稱來代表一個字串</a:t>
            </a:r>
            <a:r>
              <a:rPr lang="zh-TW" altLang="en-US" dirty="0"/>
              <a:t>，這個字串可以是一個常數、運算式或是含有引數的運算式。</a:t>
            </a:r>
          </a:p>
          <a:p>
            <a:endParaRPr lang="zh-TW"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4864"/>
            <a:ext cx="6433343" cy="3584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4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3-8-2 #include </a:t>
            </a:r>
            <a:r>
              <a:rPr lang="zh-TW" altLang="en-US" dirty="0"/>
              <a:t>前置命令</a:t>
            </a:r>
          </a:p>
          <a:p>
            <a:pPr lvl="3"/>
            <a:r>
              <a:rPr lang="zh-TW" altLang="en-US" dirty="0"/>
              <a:t>使用</a:t>
            </a:r>
            <a:r>
              <a:rPr lang="en-US" altLang="zh-TW" dirty="0"/>
              <a:t>#include </a:t>
            </a:r>
            <a:r>
              <a:rPr lang="zh-TW" altLang="en-US" dirty="0"/>
              <a:t>前置命令可以將一個標頭檔案載入至一個原始檔案中，標頭檔必須以</a:t>
            </a:r>
            <a:r>
              <a:rPr lang="en-US" altLang="zh-TW" dirty="0"/>
              <a:t>h </a:t>
            </a:r>
            <a:r>
              <a:rPr lang="zh-TW" altLang="en-US" dirty="0"/>
              <a:t>為附加檔名。</a:t>
            </a:r>
            <a:endParaRPr lang="en-US" altLang="zh-TW" dirty="0"/>
          </a:p>
          <a:p>
            <a:pPr lvl="3"/>
            <a:r>
              <a:rPr lang="zh-TW" altLang="en-US" dirty="0"/>
              <a:t>在</a:t>
            </a:r>
            <a:r>
              <a:rPr lang="en-US" altLang="zh-TW" dirty="0"/>
              <a:t>Arduino </a:t>
            </a:r>
            <a:r>
              <a:rPr lang="zh-TW" altLang="en-US" dirty="0"/>
              <a:t>語言中定義了一些實用的周邊標頭檔， 以簡化程式設計， 例如</a:t>
            </a:r>
            <a:r>
              <a:rPr lang="en-US" altLang="zh-TW" dirty="0"/>
              <a:t>EEPROM </a:t>
            </a:r>
            <a:r>
              <a:rPr lang="zh-TW" altLang="en-US" dirty="0"/>
              <a:t>記憶體（</a:t>
            </a:r>
            <a:r>
              <a:rPr lang="en-US" altLang="zh-TW" dirty="0" err="1"/>
              <a:t>EEPROM.h</a:t>
            </a:r>
            <a:r>
              <a:rPr lang="zh-TW" altLang="en-US" dirty="0"/>
              <a:t>）、伺服馬達（</a:t>
            </a:r>
            <a:r>
              <a:rPr lang="en-US" altLang="zh-TW" dirty="0" err="1"/>
              <a:t>Servo.h</a:t>
            </a:r>
            <a:r>
              <a:rPr lang="zh-TW" altLang="en-US" dirty="0"/>
              <a:t>）、步進馬達（</a:t>
            </a:r>
            <a:r>
              <a:rPr lang="en-US" altLang="zh-TW" dirty="0" err="1"/>
              <a:t>Stepper.h</a:t>
            </a:r>
            <a:r>
              <a:rPr lang="zh-TW" altLang="en-US" dirty="0"/>
              <a:t>）、</a:t>
            </a:r>
            <a:r>
              <a:rPr lang="en-US" altLang="zh-TW" dirty="0"/>
              <a:t>SD </a:t>
            </a:r>
            <a:r>
              <a:rPr lang="zh-TW" altLang="en-US" dirty="0"/>
              <a:t>卡（</a:t>
            </a:r>
            <a:r>
              <a:rPr lang="en-US" altLang="zh-TW" dirty="0" err="1"/>
              <a:t>SD.h</a:t>
            </a:r>
            <a:r>
              <a:rPr lang="zh-TW" altLang="en-US" dirty="0"/>
              <a:t>）、</a:t>
            </a:r>
            <a:r>
              <a:rPr lang="en-US" altLang="zh-TW" dirty="0"/>
              <a:t>LCD</a:t>
            </a:r>
            <a:r>
              <a:rPr lang="zh-TW" altLang="en-US" dirty="0"/>
              <a:t>顯示器（</a:t>
            </a:r>
            <a:r>
              <a:rPr lang="en-US" altLang="zh-TW" dirty="0" err="1"/>
              <a:t>LiquidCrystal.h</a:t>
            </a:r>
            <a:r>
              <a:rPr lang="zh-TW" altLang="en-US" dirty="0"/>
              <a:t>）、</a:t>
            </a:r>
            <a:r>
              <a:rPr lang="en-US" altLang="zh-TW" dirty="0"/>
              <a:t>TFT </a:t>
            </a:r>
            <a:r>
              <a:rPr lang="zh-TW" altLang="en-US" dirty="0"/>
              <a:t>顯示器（</a:t>
            </a:r>
            <a:r>
              <a:rPr lang="en-US" altLang="zh-TW" dirty="0" err="1"/>
              <a:t>TFT.h</a:t>
            </a:r>
            <a:r>
              <a:rPr lang="zh-TW" altLang="en-US" dirty="0"/>
              <a:t>）、乙太網路（</a:t>
            </a:r>
            <a:r>
              <a:rPr lang="en-US" altLang="zh-TW" dirty="0" err="1"/>
              <a:t>Ethernet.h</a:t>
            </a:r>
            <a:r>
              <a:rPr lang="zh-TW" altLang="en-US" dirty="0"/>
              <a:t>）、</a:t>
            </a:r>
            <a:r>
              <a:rPr lang="en-US" altLang="zh-TW" dirty="0"/>
              <a:t>Wi-Fi</a:t>
            </a:r>
            <a:r>
              <a:rPr lang="zh-TW" altLang="en-US" dirty="0"/>
              <a:t>（</a:t>
            </a:r>
            <a:r>
              <a:rPr lang="en-US" altLang="zh-TW" dirty="0" err="1"/>
              <a:t>WiFi.h</a:t>
            </a:r>
            <a:r>
              <a:rPr lang="zh-TW" altLang="en-US" dirty="0"/>
              <a:t>）、</a:t>
            </a:r>
            <a:r>
              <a:rPr lang="en-US" altLang="zh-TW" dirty="0"/>
              <a:t>SPI </a:t>
            </a:r>
            <a:r>
              <a:rPr lang="zh-TW" altLang="en-US" dirty="0"/>
              <a:t>介面（</a:t>
            </a:r>
            <a:r>
              <a:rPr lang="en-US" altLang="zh-TW" dirty="0" err="1"/>
              <a:t>SPI.h</a:t>
            </a:r>
            <a:r>
              <a:rPr lang="zh-TW" altLang="en-US" dirty="0"/>
              <a:t>）、</a:t>
            </a:r>
            <a:r>
              <a:rPr lang="en-US" altLang="zh-TW" dirty="0"/>
              <a:t>I2C </a:t>
            </a:r>
            <a:r>
              <a:rPr lang="zh-TW" altLang="en-US" dirty="0"/>
              <a:t>介面（</a:t>
            </a:r>
            <a:r>
              <a:rPr lang="en-US" altLang="zh-TW" dirty="0" err="1"/>
              <a:t>Wire.h</a:t>
            </a:r>
            <a:r>
              <a:rPr lang="zh-TW" altLang="en-US" dirty="0"/>
              <a:t>）、聲音介面（</a:t>
            </a:r>
            <a:r>
              <a:rPr lang="en-US" altLang="zh-TW" dirty="0" err="1"/>
              <a:t>Audio.h</a:t>
            </a:r>
            <a:r>
              <a:rPr lang="zh-TW" altLang="en-US" dirty="0"/>
              <a:t>）、</a:t>
            </a:r>
            <a:r>
              <a:rPr lang="en-US" altLang="zh-TW" dirty="0"/>
              <a:t>USB </a:t>
            </a:r>
            <a:r>
              <a:rPr lang="zh-TW" altLang="en-US" dirty="0"/>
              <a:t>介面（</a:t>
            </a:r>
            <a:r>
              <a:rPr lang="en-US" altLang="zh-TW" dirty="0" err="1"/>
              <a:t>USBHost.h</a:t>
            </a:r>
            <a:r>
              <a:rPr lang="zh-TW" altLang="en-US" dirty="0"/>
              <a:t>）等。</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581128"/>
            <a:ext cx="39528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656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692696"/>
            <a:ext cx="6984776" cy="5720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994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754A31-F67D-4329-B5D3-6D4C51F8DD9C}"/>
              </a:ext>
            </a:extLst>
          </p:cNvPr>
          <p:cNvSpPr>
            <a:spLocks noGrp="1"/>
          </p:cNvSpPr>
          <p:nvPr>
            <p:ph sz="quarter" idx="10"/>
          </p:nvPr>
        </p:nvSpPr>
        <p:spPr/>
        <p:txBody>
          <a:bodyPr/>
          <a:lstStyle/>
          <a:p>
            <a:endParaRPr lang="zh-TW" altLang="en-US" dirty="0"/>
          </a:p>
        </p:txBody>
      </p:sp>
      <p:grpSp>
        <p:nvGrpSpPr>
          <p:cNvPr id="3" name="群組 2">
            <a:extLst>
              <a:ext uri="{FF2B5EF4-FFF2-40B4-BE49-F238E27FC236}">
                <a16:creationId xmlns:a16="http://schemas.microsoft.com/office/drawing/2014/main" id="{7087FBA1-29F6-4075-9A6D-C36254D0CCF5}"/>
              </a:ext>
            </a:extLst>
          </p:cNvPr>
          <p:cNvGrpSpPr/>
          <p:nvPr/>
        </p:nvGrpSpPr>
        <p:grpSpPr>
          <a:xfrm>
            <a:off x="1979712" y="2420888"/>
            <a:ext cx="5930369" cy="2592288"/>
            <a:chOff x="1979712" y="2420888"/>
            <a:chExt cx="5930369" cy="2592288"/>
          </a:xfrm>
        </p:grpSpPr>
        <p:pic>
          <p:nvPicPr>
            <p:cNvPr id="4" name="圖形 3" descr="行銷">
              <a:extLst>
                <a:ext uri="{FF2B5EF4-FFF2-40B4-BE49-F238E27FC236}">
                  <a16:creationId xmlns:a16="http://schemas.microsoft.com/office/drawing/2014/main" id="{BBECA4FF-5793-4BD1-8E3B-0368885F8C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9712" y="2420888"/>
              <a:ext cx="2592288" cy="2592288"/>
            </a:xfrm>
            <a:prstGeom prst="rect">
              <a:avLst/>
            </a:prstGeom>
          </p:spPr>
        </p:pic>
        <p:sp>
          <p:nvSpPr>
            <p:cNvPr id="5" name="矩形 4">
              <a:extLst>
                <a:ext uri="{FF2B5EF4-FFF2-40B4-BE49-F238E27FC236}">
                  <a16:creationId xmlns:a16="http://schemas.microsoft.com/office/drawing/2014/main" id="{7D028BEF-AEBF-4546-BBBA-89D625794AC4}"/>
                </a:ext>
              </a:extLst>
            </p:cNvPr>
            <p:cNvSpPr/>
            <p:nvPr/>
          </p:nvSpPr>
          <p:spPr>
            <a:xfrm>
              <a:off x="4283968" y="2780928"/>
              <a:ext cx="3626113" cy="830997"/>
            </a:xfrm>
            <a:prstGeom prst="rect">
              <a:avLst/>
            </a:prstGeom>
            <a:noFill/>
          </p:spPr>
          <p:txBody>
            <a:bodyPr wrap="square" lIns="91440" tIns="45720" rIns="91440" bIns="45720">
              <a:spAutoFit/>
            </a:bodyPr>
            <a:lstStyle/>
            <a:p>
              <a:pPr algn="ctr"/>
              <a:r>
                <a:rPr lang="en-US" altLang="zh-TW" sz="4800" b="1" cap="none" spc="0" dirty="0">
                  <a:ln w="12700">
                    <a:solidFill>
                      <a:schemeClr val="bg1"/>
                    </a:solidFill>
                    <a:prstDash val="solid"/>
                  </a:ln>
                  <a:solidFill>
                    <a:srgbClr val="920784"/>
                  </a:solidFill>
                  <a:effectLst/>
                </a:rPr>
                <a:t>THE</a:t>
              </a:r>
              <a:r>
                <a:rPr lang="en-US" altLang="zh-TW" sz="4800" b="1" cap="none" spc="0" dirty="0">
                  <a:ln w="12700">
                    <a:solidFill>
                      <a:schemeClr val="bg1"/>
                    </a:solidFill>
                    <a:prstDash val="solid"/>
                  </a:ln>
                  <a:solidFill>
                    <a:srgbClr val="FFC000"/>
                  </a:solidFill>
                  <a:effectLst/>
                </a:rPr>
                <a:t> </a:t>
              </a:r>
              <a:r>
                <a:rPr lang="en-US" altLang="zh-TW" sz="4800" b="1" cap="none" spc="0" dirty="0">
                  <a:ln w="12700">
                    <a:solidFill>
                      <a:schemeClr val="bg1"/>
                    </a:solidFill>
                    <a:prstDash val="solid"/>
                  </a:ln>
                  <a:solidFill>
                    <a:srgbClr val="920784"/>
                  </a:solidFill>
                  <a:effectLst/>
                </a:rPr>
                <a:t>END</a:t>
              </a:r>
              <a:r>
                <a:rPr lang="zh-TW" altLang="en-US" sz="4800" b="1" cap="none" spc="0" dirty="0">
                  <a:ln w="12700">
                    <a:solidFill>
                      <a:schemeClr val="bg1"/>
                    </a:solidFill>
                    <a:prstDash val="solid"/>
                  </a:ln>
                  <a:solidFill>
                    <a:srgbClr val="920784"/>
                  </a:solidFill>
                  <a:effectLst/>
                </a:rPr>
                <a:t>！</a:t>
              </a:r>
            </a:p>
          </p:txBody>
        </p:sp>
      </p:grpSp>
    </p:spTree>
    <p:extLst>
      <p:ext uri="{BB962C8B-B14F-4D97-AF65-F5344CB8AC3E}">
        <p14:creationId xmlns:p14="http://schemas.microsoft.com/office/powerpoint/2010/main" val="762446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在</a:t>
            </a:r>
            <a:r>
              <a:rPr lang="en-US" altLang="zh-TW" dirty="0"/>
              <a:t>Arduino </a:t>
            </a:r>
            <a:r>
              <a:rPr lang="zh-TW" altLang="en-US" dirty="0"/>
              <a:t>程式中常使用變數（</a:t>
            </a:r>
            <a:r>
              <a:rPr lang="en-US" altLang="zh-TW" dirty="0"/>
              <a:t>variables</a:t>
            </a:r>
            <a:r>
              <a:rPr lang="zh-TW" altLang="en-US" dirty="0"/>
              <a:t>）與常數（</a:t>
            </a:r>
            <a:r>
              <a:rPr lang="en-US" altLang="zh-TW" dirty="0"/>
              <a:t>constants</a:t>
            </a:r>
            <a:r>
              <a:rPr lang="zh-TW" altLang="en-US" dirty="0"/>
              <a:t>）來取代記憶體的實際位址，一個變數或常數的宣告是為了保留記憶體空間給某個資料來儲存。</a:t>
            </a:r>
            <a:endParaRPr lang="en-US" altLang="zh-TW" dirty="0"/>
          </a:p>
          <a:p>
            <a:pPr lvl="1"/>
            <a:r>
              <a:rPr lang="en-US" altLang="zh-TW" dirty="0"/>
              <a:t>3-3-1 </a:t>
            </a:r>
            <a:r>
              <a:rPr lang="zh-TW" altLang="en-US" dirty="0"/>
              <a:t>變數名稱</a:t>
            </a:r>
            <a:endParaRPr lang="en-US" altLang="zh-TW" dirty="0"/>
          </a:p>
          <a:p>
            <a:pPr lvl="3"/>
            <a:r>
              <a:rPr lang="zh-TW" altLang="en-US" dirty="0"/>
              <a:t>變數的第一個字元必須是英文字母、數字或底線符號「</a:t>
            </a:r>
            <a:r>
              <a:rPr lang="en-US" altLang="zh-TW" dirty="0"/>
              <a:t>_</a:t>
            </a:r>
            <a:r>
              <a:rPr lang="zh-TW" altLang="en-US" dirty="0"/>
              <a:t>」。</a:t>
            </a:r>
            <a:endParaRPr lang="en-US" altLang="zh-TW" dirty="0"/>
          </a:p>
          <a:p>
            <a:pPr lvl="1"/>
            <a:r>
              <a:rPr lang="en-US" altLang="zh-TW" dirty="0"/>
              <a:t>3-3-2 </a:t>
            </a:r>
            <a:r>
              <a:rPr lang="zh-TW" altLang="en-US" dirty="0"/>
              <a:t>資料型態</a:t>
            </a:r>
            <a:endParaRPr lang="en-US" altLang="zh-TW" dirty="0"/>
          </a:p>
          <a:p>
            <a:pPr lvl="3"/>
            <a:r>
              <a:rPr lang="zh-TW" altLang="en-US" dirty="0"/>
              <a:t>在</a:t>
            </a:r>
            <a:r>
              <a:rPr lang="en-US" altLang="zh-TW" dirty="0"/>
              <a:t>Arduino </a:t>
            </a:r>
            <a:r>
              <a:rPr lang="zh-TW" altLang="en-US" dirty="0"/>
              <a:t>語言中所使用的資料型態大致可分成</a:t>
            </a:r>
            <a:r>
              <a:rPr lang="zh-TW" altLang="en-US" b="1" dirty="0"/>
              <a:t>布林</a:t>
            </a:r>
            <a:r>
              <a:rPr lang="zh-TW" altLang="en-US" dirty="0"/>
              <a:t>、</a:t>
            </a:r>
            <a:r>
              <a:rPr lang="zh-TW" altLang="en-US" b="1" dirty="0"/>
              <a:t>整數</a:t>
            </a:r>
            <a:r>
              <a:rPr lang="zh-TW" altLang="en-US" dirty="0"/>
              <a:t>及</a:t>
            </a:r>
            <a:r>
              <a:rPr lang="zh-TW" altLang="en-US" b="1" dirty="0"/>
              <a:t>浮點數</a:t>
            </a:r>
            <a:r>
              <a:rPr lang="zh-TW" altLang="en-US" dirty="0"/>
              <a:t>等三種，整數資料型態有</a:t>
            </a:r>
            <a:r>
              <a:rPr lang="en-US" altLang="zh-TW" dirty="0"/>
              <a:t>char</a:t>
            </a:r>
            <a:r>
              <a:rPr lang="zh-TW" altLang="en-US" dirty="0"/>
              <a:t>（字元）、</a:t>
            </a:r>
            <a:r>
              <a:rPr lang="en-US" altLang="zh-TW" dirty="0" err="1"/>
              <a:t>int</a:t>
            </a:r>
            <a:r>
              <a:rPr lang="zh-TW" altLang="en-US" dirty="0"/>
              <a:t>（整數）、</a:t>
            </a:r>
            <a:r>
              <a:rPr lang="en-US" altLang="zh-TW" dirty="0"/>
              <a:t>long</a:t>
            </a:r>
            <a:r>
              <a:rPr lang="zh-TW" altLang="en-US" dirty="0"/>
              <a:t>（長整數）等三種，浮點數資料型態有</a:t>
            </a:r>
            <a:r>
              <a:rPr lang="en-US" altLang="zh-TW" dirty="0"/>
              <a:t>float</a:t>
            </a:r>
            <a:r>
              <a:rPr lang="zh-TW" altLang="en-US" dirty="0"/>
              <a:t>、</a:t>
            </a:r>
            <a:r>
              <a:rPr lang="en-US" altLang="zh-TW" dirty="0"/>
              <a:t>double </a:t>
            </a:r>
            <a:r>
              <a:rPr lang="zh-TW" altLang="en-US" dirty="0"/>
              <a:t>兩種，布林資料型態</a:t>
            </a:r>
            <a:r>
              <a:rPr lang="en-US" altLang="zh-TW" dirty="0" err="1"/>
              <a:t>boolean</a:t>
            </a:r>
            <a:r>
              <a:rPr lang="zh-TW" altLang="en-US" dirty="0"/>
              <a:t>（或</a:t>
            </a:r>
            <a:r>
              <a:rPr lang="en-US" altLang="zh-TW" dirty="0"/>
              <a:t>bool</a:t>
            </a:r>
            <a:r>
              <a:rPr lang="zh-TW" altLang="en-US" dirty="0"/>
              <a:t>）定義範圍為</a:t>
            </a:r>
            <a:r>
              <a:rPr lang="en-US" altLang="zh-TW" dirty="0"/>
              <a:t>true </a:t>
            </a:r>
            <a:r>
              <a:rPr lang="zh-TW" altLang="en-US" dirty="0"/>
              <a:t>及</a:t>
            </a:r>
            <a:r>
              <a:rPr lang="en-US" altLang="zh-TW" dirty="0"/>
              <a:t>false</a:t>
            </a:r>
            <a:r>
              <a:rPr lang="zh-TW" altLang="en-US" dirty="0"/>
              <a:t>。</a:t>
            </a:r>
          </a:p>
        </p:txBody>
      </p:sp>
      <p:sp>
        <p:nvSpPr>
          <p:cNvPr id="3" name="標題 2"/>
          <p:cNvSpPr>
            <a:spLocks noGrp="1"/>
          </p:cNvSpPr>
          <p:nvPr>
            <p:ph type="title"/>
          </p:nvPr>
        </p:nvSpPr>
        <p:spPr/>
        <p:txBody>
          <a:bodyPr/>
          <a:lstStyle/>
          <a:p>
            <a:r>
              <a:rPr lang="en-US" altLang="zh-TW" dirty="0"/>
              <a:t>3-3 Arduino </a:t>
            </a:r>
            <a:r>
              <a:rPr lang="zh-TW" altLang="en-US" dirty="0"/>
              <a:t>的變數與常數</a:t>
            </a:r>
          </a:p>
        </p:txBody>
      </p:sp>
    </p:spTree>
    <p:extLst>
      <p:ext uri="{BB962C8B-B14F-4D97-AF65-F5344CB8AC3E}">
        <p14:creationId xmlns:p14="http://schemas.microsoft.com/office/powerpoint/2010/main" val="47948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692696"/>
            <a:ext cx="7491903" cy="583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968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3-3-3 </a:t>
            </a:r>
            <a:r>
              <a:rPr lang="zh-TW" altLang="en-US" dirty="0"/>
              <a:t>變數宣告</a:t>
            </a:r>
          </a:p>
          <a:p>
            <a:pPr lvl="3"/>
            <a:r>
              <a:rPr lang="zh-TW" altLang="en-US" dirty="0"/>
              <a:t>宣告一個變數，必須指定變數的名稱及資料型態，當變數的資料型態指定後，編譯器將會配置適當的記憶體空間來儲存這個變數。</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32856"/>
            <a:ext cx="8380413"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34" y="3789040"/>
            <a:ext cx="8501338" cy="78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346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3-3-4 </a:t>
            </a:r>
            <a:r>
              <a:rPr lang="zh-TW" altLang="en-US" dirty="0"/>
              <a:t>變數生命週期</a:t>
            </a:r>
          </a:p>
          <a:p>
            <a:pPr lvl="3"/>
            <a:r>
              <a:rPr lang="zh-TW" altLang="en-US" dirty="0"/>
              <a:t>所謂變數的生命週期是指變數保存某個數值，佔用記憶體空間的時間長短，可以區分為區域變數（</a:t>
            </a:r>
            <a:r>
              <a:rPr lang="en-US" altLang="zh-TW" dirty="0"/>
              <a:t>local variables</a:t>
            </a:r>
            <a:r>
              <a:rPr lang="zh-TW" altLang="en-US" dirty="0"/>
              <a:t>）及全域變數（</a:t>
            </a:r>
            <a:r>
              <a:rPr lang="en-US" altLang="zh-TW" dirty="0"/>
              <a:t>global variables</a:t>
            </a:r>
            <a:r>
              <a:rPr lang="zh-TW" altLang="en-US" dirty="0"/>
              <a:t>）兩種。</a:t>
            </a:r>
          </a:p>
          <a:p>
            <a:pPr lvl="2"/>
            <a:r>
              <a:rPr lang="en-US" altLang="zh-TW" dirty="0"/>
              <a:t>1. </a:t>
            </a:r>
            <a:r>
              <a:rPr lang="zh-TW" altLang="en-US" dirty="0"/>
              <a:t>全域變數</a:t>
            </a:r>
          </a:p>
          <a:p>
            <a:pPr lvl="3"/>
            <a:r>
              <a:rPr lang="zh-TW" altLang="en-US" dirty="0"/>
              <a:t>全域變數被宣告在任何函式之外，當執行</a:t>
            </a:r>
            <a:r>
              <a:rPr lang="en-US" altLang="zh-TW" dirty="0"/>
              <a:t>Arduino </a:t>
            </a:r>
            <a:r>
              <a:rPr lang="zh-TW" altLang="en-US" dirty="0"/>
              <a:t>程式時，全域變數即被產生並且配置記憶體空間給這些全域變數。在程式執行期間，全域變數都能保存數值，直到程式結束執行時，才會釋放這些佔用的記憶體空間。</a:t>
            </a:r>
            <a:endParaRPr lang="en-US" altLang="zh-TW" dirty="0"/>
          </a:p>
          <a:p>
            <a:pPr lvl="2"/>
            <a:r>
              <a:rPr lang="en-US" altLang="zh-TW" dirty="0"/>
              <a:t>2. </a:t>
            </a:r>
            <a:r>
              <a:rPr lang="zh-TW" altLang="en-US" dirty="0"/>
              <a:t>區域變數</a:t>
            </a:r>
          </a:p>
          <a:p>
            <a:pPr lvl="3"/>
            <a:r>
              <a:rPr lang="zh-TW" altLang="en-US" dirty="0"/>
              <a:t>區域變數又稱為自動變數，被宣告在函式的大括號「</a:t>
            </a:r>
            <a:r>
              <a:rPr lang="en-US" altLang="zh-TW" dirty="0"/>
              <a:t>{ }</a:t>
            </a:r>
            <a:r>
              <a:rPr lang="zh-TW" altLang="en-US" dirty="0"/>
              <a:t>」內，當函式被呼叫使用時，這些區域變數就會自動的產生，當函式結束時，這些區域變數又自動的消失並且釋放所佔用的記憶體空間。</a:t>
            </a:r>
            <a:endParaRPr lang="en-US" altLang="zh-TW" dirty="0"/>
          </a:p>
          <a:p>
            <a:pPr lvl="3"/>
            <a:endParaRPr lang="zh-TW" altLang="en-US" dirty="0"/>
          </a:p>
        </p:txBody>
      </p:sp>
    </p:spTree>
    <p:extLst>
      <p:ext uri="{BB962C8B-B14F-4D97-AF65-F5344CB8AC3E}">
        <p14:creationId xmlns:p14="http://schemas.microsoft.com/office/powerpoint/2010/main" val="2893462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en-US" altLang="zh-TW" dirty="0"/>
          </a:p>
          <a:p>
            <a:endParaRPr lang="en-US" altLang="zh-TW" dirty="0"/>
          </a:p>
          <a:p>
            <a:endParaRPr lang="en-US" altLang="zh-TW" dirty="0"/>
          </a:p>
          <a:p>
            <a:endParaRPr lang="en-US" altLang="zh-TW" dirty="0"/>
          </a:p>
          <a:p>
            <a:endParaRPr lang="en-US" altLang="zh-TW" dirty="0"/>
          </a:p>
          <a:p>
            <a:pPr lvl="1"/>
            <a:r>
              <a:rPr lang="en-US" altLang="zh-TW" dirty="0"/>
              <a:t>3-3-5 </a:t>
            </a:r>
            <a:r>
              <a:rPr lang="zh-TW" altLang="en-US" dirty="0"/>
              <a:t>變數型態轉換</a:t>
            </a:r>
          </a:p>
          <a:p>
            <a:pPr lvl="3"/>
            <a:r>
              <a:rPr lang="zh-TW" altLang="en-US" dirty="0"/>
              <a:t>在</a:t>
            </a:r>
            <a:r>
              <a:rPr lang="en-US" altLang="zh-TW" dirty="0"/>
              <a:t>Arduino </a:t>
            </a:r>
            <a:r>
              <a:rPr lang="zh-TW" altLang="en-US" dirty="0"/>
              <a:t>程式中可以使用</a:t>
            </a:r>
            <a:r>
              <a:rPr lang="en-US" altLang="zh-TW" dirty="0"/>
              <a:t>char(x)</a:t>
            </a:r>
            <a:r>
              <a:rPr lang="zh-TW" altLang="en-US" dirty="0"/>
              <a:t>、</a:t>
            </a:r>
            <a:r>
              <a:rPr lang="en-US" altLang="zh-TW" dirty="0"/>
              <a:t>byte(x)</a:t>
            </a:r>
            <a:r>
              <a:rPr lang="zh-TW" altLang="en-US" dirty="0"/>
              <a:t>、</a:t>
            </a:r>
            <a:r>
              <a:rPr lang="en-US" altLang="zh-TW" dirty="0" err="1"/>
              <a:t>int</a:t>
            </a:r>
            <a:r>
              <a:rPr lang="en-US" altLang="zh-TW" dirty="0"/>
              <a:t>(x)</a:t>
            </a:r>
            <a:r>
              <a:rPr lang="zh-TW" altLang="en-US" dirty="0"/>
              <a:t>、</a:t>
            </a:r>
            <a:r>
              <a:rPr lang="en-US" altLang="zh-TW" dirty="0"/>
              <a:t>word(x)</a:t>
            </a:r>
            <a:r>
              <a:rPr lang="zh-TW" altLang="en-US" dirty="0"/>
              <a:t>、</a:t>
            </a:r>
            <a:r>
              <a:rPr lang="en-US" altLang="zh-TW" dirty="0"/>
              <a:t>long(x)</a:t>
            </a:r>
            <a:r>
              <a:rPr lang="zh-TW" altLang="en-US" dirty="0"/>
              <a:t>、</a:t>
            </a:r>
            <a:r>
              <a:rPr lang="en-US" altLang="zh-TW" dirty="0"/>
              <a:t>float(x)</a:t>
            </a:r>
            <a:r>
              <a:rPr lang="zh-TW" altLang="en-US" dirty="0"/>
              <a:t>等資料型態轉換函式來改變變數的資料型態。</a:t>
            </a:r>
          </a:p>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6394"/>
            <a:ext cx="7385645" cy="3552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346243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20052</TotalTime>
  <Words>1431</Words>
  <Application>Microsoft Office PowerPoint</Application>
  <PresentationFormat>如螢幕大小 (4:3)</PresentationFormat>
  <Paragraphs>86</Paragraphs>
  <Slides>43</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43</vt:i4>
      </vt:variant>
    </vt:vector>
  </HeadingPairs>
  <TitlesOfParts>
    <vt:vector size="49" baseType="lpstr">
      <vt:lpstr>微軟正黑體</vt:lpstr>
      <vt:lpstr>Arial</vt:lpstr>
      <vt:lpstr>Arial Black</vt:lpstr>
      <vt:lpstr>Calibri</vt:lpstr>
      <vt:lpstr>Wingdings</vt:lpstr>
      <vt:lpstr>Median</vt:lpstr>
      <vt:lpstr>PowerPoint 簡報</vt:lpstr>
      <vt:lpstr>PowerPoint 簡報</vt:lpstr>
      <vt:lpstr>3-1 C 語言架構</vt:lpstr>
      <vt:lpstr>3-2 Arduino 語言架構</vt:lpstr>
      <vt:lpstr>3-3 Arduino 的變數與常數</vt:lpstr>
      <vt:lpstr>PowerPoint 簡報</vt:lpstr>
      <vt:lpstr>PowerPoint 簡報</vt:lpstr>
      <vt:lpstr>PowerPoint 簡報</vt:lpstr>
      <vt:lpstr>PowerPoint 簡報</vt:lpstr>
      <vt:lpstr>3-4 運算子</vt:lpstr>
      <vt:lpstr>PowerPoint 簡報</vt:lpstr>
      <vt:lpstr>PowerPoint 簡報</vt:lpstr>
      <vt:lpstr>PowerPoint 簡報</vt:lpstr>
      <vt:lpstr>PowerPoint 簡報</vt:lpstr>
      <vt:lpstr>PowerPoint 簡報</vt:lpstr>
      <vt:lpstr>PowerPoint 簡報</vt:lpstr>
      <vt:lpstr>PowerPoint 簡報</vt:lpstr>
      <vt:lpstr>PowerPoint 簡報</vt:lpstr>
      <vt:lpstr>3-5 Arduino 程式流程控制</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3-6 函式</vt:lpstr>
      <vt:lpstr>PowerPoint 簡報</vt:lpstr>
      <vt:lpstr>3-7 陣列</vt:lpstr>
      <vt:lpstr>PowerPoint 簡報</vt:lpstr>
      <vt:lpstr>PowerPoint 簡報</vt:lpstr>
      <vt:lpstr>PowerPoint 簡報</vt:lpstr>
      <vt:lpstr>PowerPoint 簡報</vt:lpstr>
      <vt:lpstr>3-8 前置命令</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敲開 Android 的開發大門</dc:title>
  <dc:creator>memi</dc:creator>
  <cp:keywords>ACL040700</cp:keywords>
  <cp:lastModifiedBy>sonala_shih 石辰蓁</cp:lastModifiedBy>
  <cp:revision>2071</cp:revision>
  <dcterms:created xsi:type="dcterms:W3CDTF">2011-06-06T16:54:13Z</dcterms:created>
  <dcterms:modified xsi:type="dcterms:W3CDTF">2021-09-07T08:01:22Z</dcterms:modified>
</cp:coreProperties>
</file>